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3"/>
  </p:notesMasterIdLst>
  <p:sldIdLst>
    <p:sldId id="257" r:id="rId3"/>
    <p:sldId id="836" r:id="rId4"/>
    <p:sldId id="887" r:id="rId5"/>
    <p:sldId id="888" r:id="rId6"/>
    <p:sldId id="839" r:id="rId7"/>
    <p:sldId id="859" r:id="rId8"/>
    <p:sldId id="840" r:id="rId9"/>
    <p:sldId id="841" r:id="rId10"/>
    <p:sldId id="891" r:id="rId11"/>
    <p:sldId id="844" r:id="rId12"/>
    <p:sldId id="848" r:id="rId13"/>
    <p:sldId id="850" r:id="rId14"/>
    <p:sldId id="849" r:id="rId15"/>
    <p:sldId id="851" r:id="rId16"/>
    <p:sldId id="897" r:id="rId17"/>
    <p:sldId id="896" r:id="rId18"/>
    <p:sldId id="852" r:id="rId19"/>
    <p:sldId id="853" r:id="rId20"/>
    <p:sldId id="854" r:id="rId21"/>
    <p:sldId id="855" r:id="rId22"/>
    <p:sldId id="900" r:id="rId23"/>
    <p:sldId id="901" r:id="rId24"/>
    <p:sldId id="902" r:id="rId25"/>
    <p:sldId id="892" r:id="rId26"/>
    <p:sldId id="842" r:id="rId27"/>
    <p:sldId id="858" r:id="rId28"/>
    <p:sldId id="860" r:id="rId29"/>
    <p:sldId id="861" r:id="rId30"/>
    <p:sldId id="862" r:id="rId31"/>
    <p:sldId id="856" r:id="rId32"/>
    <p:sldId id="898" r:id="rId33"/>
    <p:sldId id="899" r:id="rId34"/>
    <p:sldId id="863" r:id="rId35"/>
    <p:sldId id="864" r:id="rId36"/>
    <p:sldId id="865" r:id="rId37"/>
    <p:sldId id="866" r:id="rId38"/>
    <p:sldId id="867" r:id="rId39"/>
    <p:sldId id="857" r:id="rId40"/>
    <p:sldId id="893" r:id="rId41"/>
    <p:sldId id="843" r:id="rId42"/>
    <p:sldId id="877" r:id="rId43"/>
    <p:sldId id="869" r:id="rId44"/>
    <p:sldId id="871" r:id="rId45"/>
    <p:sldId id="872" r:id="rId46"/>
    <p:sldId id="874" r:id="rId47"/>
    <p:sldId id="878" r:id="rId48"/>
    <p:sldId id="875" r:id="rId49"/>
    <p:sldId id="879" r:id="rId50"/>
    <p:sldId id="880" r:id="rId51"/>
    <p:sldId id="882" r:id="rId52"/>
    <p:sldId id="883" r:id="rId53"/>
    <p:sldId id="884" r:id="rId54"/>
    <p:sldId id="885" r:id="rId55"/>
    <p:sldId id="886" r:id="rId56"/>
    <p:sldId id="894" r:id="rId57"/>
    <p:sldId id="845" r:id="rId58"/>
    <p:sldId id="846" r:id="rId59"/>
    <p:sldId id="895" r:id="rId60"/>
    <p:sldId id="889" r:id="rId61"/>
    <p:sldId id="89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8"/>
    <p:restoredTop sz="91408"/>
  </p:normalViewPr>
  <p:slideViewPr>
    <p:cSldViewPr snapToGrid="0">
      <p:cViewPr varScale="1">
        <p:scale>
          <a:sx n="108" d="100"/>
          <a:sy n="108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71BCE-470E-1B42-84FF-8396FFF03CD2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842ED-8CD5-6C4A-AAB4-D74166C8944B}">
      <dgm:prSet phldrT="[Text]" phldr="1"/>
      <dgm:spPr>
        <a:ln w="22225">
          <a:noFill/>
        </a:ln>
      </dgm:spPr>
      <dgm:t>
        <a:bodyPr/>
        <a:lstStyle/>
        <a:p>
          <a:endParaRPr lang="en-US"/>
        </a:p>
      </dgm:t>
    </dgm:pt>
    <dgm:pt modelId="{A14A6E26-A3B8-474F-9113-1769AE748F48}" type="parTrans" cxnId="{5FAD1641-A540-B740-8C27-03D1E1488F5C}">
      <dgm:prSet/>
      <dgm:spPr/>
      <dgm:t>
        <a:bodyPr/>
        <a:lstStyle/>
        <a:p>
          <a:endParaRPr lang="en-US"/>
        </a:p>
      </dgm:t>
    </dgm:pt>
    <dgm:pt modelId="{A26E7168-97C8-5548-BEFE-74DB7861D4A2}" type="sibTrans" cxnId="{5FAD1641-A540-B740-8C27-03D1E1488F5C}">
      <dgm:prSet/>
      <dgm:spPr/>
      <dgm:t>
        <a:bodyPr/>
        <a:lstStyle/>
        <a:p>
          <a:endParaRPr lang="en-US"/>
        </a:p>
      </dgm:t>
    </dgm:pt>
    <dgm:pt modelId="{50B9AB49-F731-9C40-938D-4393ACF9B55D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63F33043-186B-5848-83E2-BA29166BF74E}" type="parTrans" cxnId="{E21D2E9B-5ABB-C543-B997-4040ECD10747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F109882-18B1-0149-9C4E-5A2451BE6FF4}" type="sibTrans" cxnId="{E21D2E9B-5ABB-C543-B997-4040ECD10747}">
      <dgm:prSet/>
      <dgm:spPr/>
      <dgm:t>
        <a:bodyPr/>
        <a:lstStyle/>
        <a:p>
          <a:endParaRPr lang="en-US"/>
        </a:p>
      </dgm:t>
    </dgm:pt>
    <dgm:pt modelId="{DD348179-0E7F-EF40-BC0F-4372A3697CA7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2947B3B0-73CE-D44F-A24E-331307899AAA}" type="parTrans" cxnId="{23272FDC-4F8F-4A44-B6D0-C1B3BFABE7F5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FB08210-03E1-2B4A-86F3-A88314A1A35F}" type="sibTrans" cxnId="{23272FDC-4F8F-4A44-B6D0-C1B3BFABE7F5}">
      <dgm:prSet/>
      <dgm:spPr/>
      <dgm:t>
        <a:bodyPr/>
        <a:lstStyle/>
        <a:p>
          <a:endParaRPr lang="en-US"/>
        </a:p>
      </dgm:t>
    </dgm:pt>
    <dgm:pt modelId="{FE23A42F-68BF-ED4B-991C-DC4AF3DC66EB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4E40E424-85BF-9642-9A91-5A66BD34D0FC}" type="parTrans" cxnId="{BB2AD8B5-BB99-304D-8633-93A42D6FBD11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7F4E0C8-7615-9F4F-92C6-A297ECA99BCD}" type="sibTrans" cxnId="{BB2AD8B5-BB99-304D-8633-93A42D6FBD11}">
      <dgm:prSet/>
      <dgm:spPr/>
      <dgm:t>
        <a:bodyPr/>
        <a:lstStyle/>
        <a:p>
          <a:endParaRPr lang="en-US"/>
        </a:p>
      </dgm:t>
    </dgm:pt>
    <dgm:pt modelId="{9F51B299-4C19-554E-B1A8-2A4FF6A68213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A29F5ECF-7047-FD42-A8E1-94B4D1C3CB31}" type="parTrans" cxnId="{FB559F70-87AA-1B40-8D0A-B021ED7AA8F0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7212ED6-F006-AD4E-BD21-CDEB4B319DD7}" type="sibTrans" cxnId="{FB559F70-87AA-1B40-8D0A-B021ED7AA8F0}">
      <dgm:prSet/>
      <dgm:spPr/>
      <dgm:t>
        <a:bodyPr/>
        <a:lstStyle/>
        <a:p>
          <a:endParaRPr lang="en-US"/>
        </a:p>
      </dgm:t>
    </dgm:pt>
    <dgm:pt modelId="{2128C881-E752-544B-8866-AF5CA4B566A5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85D2FF8C-DDDD-A242-948B-67CC1ADBD90A}" type="parTrans" cxnId="{9968F107-065A-924D-A1F8-95FD6F376C29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289215B-1019-344A-BF28-7F578F31BD87}" type="sibTrans" cxnId="{9968F107-065A-924D-A1F8-95FD6F376C29}">
      <dgm:prSet/>
      <dgm:spPr/>
      <dgm:t>
        <a:bodyPr/>
        <a:lstStyle/>
        <a:p>
          <a:endParaRPr lang="en-US"/>
        </a:p>
      </dgm:t>
    </dgm:pt>
    <dgm:pt modelId="{B76D3BA1-84E6-9C44-BC4E-1C2167BD5C73}">
      <dgm:prSet phldrT="[Text]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3A07E9D7-9061-7A4A-B29F-8056523AD20B}" type="parTrans" cxnId="{990A6282-2FDF-904F-8256-42908D2EEBE8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F6E90C1-9F90-124E-B292-C33F9207D42A}" type="sibTrans" cxnId="{990A6282-2FDF-904F-8256-42908D2EEBE8}">
      <dgm:prSet/>
      <dgm:spPr/>
      <dgm:t>
        <a:bodyPr/>
        <a:lstStyle/>
        <a:p>
          <a:endParaRPr lang="en-US"/>
        </a:p>
      </dgm:t>
    </dgm:pt>
    <dgm:pt modelId="{A3132D31-C012-A04D-B558-E27C2967BECE}" type="pres">
      <dgm:prSet presAssocID="{58171BCE-470E-1B42-84FF-8396FFF03C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D4117F-C66D-684B-B48D-B3E4D3B8EFFD}" type="pres">
      <dgm:prSet presAssocID="{A59842ED-8CD5-6C4A-AAB4-D74166C8944B}" presName="hierRoot1" presStyleCnt="0"/>
      <dgm:spPr/>
    </dgm:pt>
    <dgm:pt modelId="{BE5376AB-BAE9-0047-B893-223E7C94EE2E}" type="pres">
      <dgm:prSet presAssocID="{A59842ED-8CD5-6C4A-AAB4-D74166C8944B}" presName="composite" presStyleCnt="0"/>
      <dgm:spPr/>
    </dgm:pt>
    <dgm:pt modelId="{A191783A-B7B4-3B4F-B197-E0B3F05F4926}" type="pres">
      <dgm:prSet presAssocID="{A59842ED-8CD5-6C4A-AAB4-D74166C8944B}" presName="image" presStyleLbl="node0" presStyleIdx="0" presStyleCnt="1" custScaleY="71601"/>
      <dgm:spPr>
        <a:noFill/>
        <a:ln w="22225">
          <a:solidFill>
            <a:schemeClr val="bg1"/>
          </a:solidFill>
        </a:ln>
      </dgm:spPr>
    </dgm:pt>
    <dgm:pt modelId="{7FFF5C97-70CC-E14C-9D79-8688D18F6808}" type="pres">
      <dgm:prSet presAssocID="{A59842ED-8CD5-6C4A-AAB4-D74166C8944B}" presName="text" presStyleLbl="revTx" presStyleIdx="0" presStyleCnt="7">
        <dgm:presLayoutVars>
          <dgm:chPref val="3"/>
        </dgm:presLayoutVars>
      </dgm:prSet>
      <dgm:spPr/>
    </dgm:pt>
    <dgm:pt modelId="{566A3DB9-B5EB-C244-A09D-BC6EAB44DA0D}" type="pres">
      <dgm:prSet presAssocID="{A59842ED-8CD5-6C4A-AAB4-D74166C8944B}" presName="hierChild2" presStyleCnt="0"/>
      <dgm:spPr/>
    </dgm:pt>
    <dgm:pt modelId="{D8418014-5B0C-4E48-AD2A-768FA858C408}" type="pres">
      <dgm:prSet presAssocID="{63F33043-186B-5848-83E2-BA29166BF74E}" presName="Name10" presStyleLbl="parChTrans1D2" presStyleIdx="0" presStyleCnt="2"/>
      <dgm:spPr/>
    </dgm:pt>
    <dgm:pt modelId="{92B9987E-61A6-B64E-9BF5-B648441C7B85}" type="pres">
      <dgm:prSet presAssocID="{50B9AB49-F731-9C40-938D-4393ACF9B55D}" presName="hierRoot2" presStyleCnt="0"/>
      <dgm:spPr/>
    </dgm:pt>
    <dgm:pt modelId="{7B381BC0-B7E9-884C-9B06-4327E773DD74}" type="pres">
      <dgm:prSet presAssocID="{50B9AB49-F731-9C40-938D-4393ACF9B55D}" presName="composite2" presStyleCnt="0"/>
      <dgm:spPr/>
    </dgm:pt>
    <dgm:pt modelId="{4CC1B1C9-8EEF-9840-85A6-B89B5DB89EC6}" type="pres">
      <dgm:prSet presAssocID="{50B9AB49-F731-9C40-938D-4393ACF9B55D}" presName="image2" presStyleLbl="node2" presStyleIdx="0" presStyleCnt="2" custScaleY="71024"/>
      <dgm:spPr>
        <a:noFill/>
        <a:ln w="22225">
          <a:solidFill>
            <a:schemeClr val="bg1"/>
          </a:solidFill>
        </a:ln>
      </dgm:spPr>
    </dgm:pt>
    <dgm:pt modelId="{6D5355FA-C96D-1C4B-8B92-95D3D0AE01A1}" type="pres">
      <dgm:prSet presAssocID="{50B9AB49-F731-9C40-938D-4393ACF9B55D}" presName="text2" presStyleLbl="revTx" presStyleIdx="1" presStyleCnt="7">
        <dgm:presLayoutVars>
          <dgm:chPref val="3"/>
        </dgm:presLayoutVars>
      </dgm:prSet>
      <dgm:spPr/>
    </dgm:pt>
    <dgm:pt modelId="{392EEA52-CC1D-0642-8C82-F450237FAFC9}" type="pres">
      <dgm:prSet presAssocID="{50B9AB49-F731-9C40-938D-4393ACF9B55D}" presName="hierChild3" presStyleCnt="0"/>
      <dgm:spPr/>
    </dgm:pt>
    <dgm:pt modelId="{E4E9C4F5-4934-7943-A33A-AE9F0000FDAA}" type="pres">
      <dgm:prSet presAssocID="{2947B3B0-73CE-D44F-A24E-331307899AAA}" presName="Name17" presStyleLbl="parChTrans1D3" presStyleIdx="0" presStyleCnt="4"/>
      <dgm:spPr/>
    </dgm:pt>
    <dgm:pt modelId="{E9788753-1AFC-B24F-AF98-818C7B04BB38}" type="pres">
      <dgm:prSet presAssocID="{DD348179-0E7F-EF40-BC0F-4372A3697CA7}" presName="hierRoot3" presStyleCnt="0"/>
      <dgm:spPr/>
    </dgm:pt>
    <dgm:pt modelId="{EEFCDCD9-9FCC-6947-9790-5E9DE264A298}" type="pres">
      <dgm:prSet presAssocID="{DD348179-0E7F-EF40-BC0F-4372A3697CA7}" presName="composite3" presStyleCnt="0"/>
      <dgm:spPr/>
    </dgm:pt>
    <dgm:pt modelId="{4B370109-92E6-2749-8AC1-FA547E8A3CBB}" type="pres">
      <dgm:prSet presAssocID="{DD348179-0E7F-EF40-BC0F-4372A3697CA7}" presName="image3" presStyleLbl="node3" presStyleIdx="0" presStyleCnt="4" custScaleY="71024"/>
      <dgm:spPr>
        <a:noFill/>
        <a:ln w="22225">
          <a:solidFill>
            <a:schemeClr val="bg1"/>
          </a:solidFill>
        </a:ln>
      </dgm:spPr>
    </dgm:pt>
    <dgm:pt modelId="{15C03FE7-9880-0149-B0E7-D97F7304E325}" type="pres">
      <dgm:prSet presAssocID="{DD348179-0E7F-EF40-BC0F-4372A3697CA7}" presName="text3" presStyleLbl="revTx" presStyleIdx="2" presStyleCnt="7">
        <dgm:presLayoutVars>
          <dgm:chPref val="3"/>
        </dgm:presLayoutVars>
      </dgm:prSet>
      <dgm:spPr/>
    </dgm:pt>
    <dgm:pt modelId="{FD63CB19-D5D3-A445-AF89-150F2727AC87}" type="pres">
      <dgm:prSet presAssocID="{DD348179-0E7F-EF40-BC0F-4372A3697CA7}" presName="hierChild4" presStyleCnt="0"/>
      <dgm:spPr/>
    </dgm:pt>
    <dgm:pt modelId="{601401D8-45C0-904F-B174-47D07D5E021A}" type="pres">
      <dgm:prSet presAssocID="{4E40E424-85BF-9642-9A91-5A66BD34D0FC}" presName="Name17" presStyleLbl="parChTrans1D3" presStyleIdx="1" presStyleCnt="4"/>
      <dgm:spPr/>
    </dgm:pt>
    <dgm:pt modelId="{BCAAB313-4B92-8347-9A18-48DD9EFC6227}" type="pres">
      <dgm:prSet presAssocID="{FE23A42F-68BF-ED4B-991C-DC4AF3DC66EB}" presName="hierRoot3" presStyleCnt="0"/>
      <dgm:spPr/>
    </dgm:pt>
    <dgm:pt modelId="{49F23DDB-8C57-324F-A01A-E96CB5D57141}" type="pres">
      <dgm:prSet presAssocID="{FE23A42F-68BF-ED4B-991C-DC4AF3DC66EB}" presName="composite3" presStyleCnt="0"/>
      <dgm:spPr/>
    </dgm:pt>
    <dgm:pt modelId="{DFF77E69-1FE3-204B-A446-8C33A0B45077}" type="pres">
      <dgm:prSet presAssocID="{FE23A42F-68BF-ED4B-991C-DC4AF3DC66EB}" presName="image3" presStyleLbl="node3" presStyleIdx="1" presStyleCnt="4" custScaleY="71024"/>
      <dgm:spPr>
        <a:noFill/>
        <a:ln w="22225">
          <a:solidFill>
            <a:schemeClr val="bg1"/>
          </a:solidFill>
        </a:ln>
      </dgm:spPr>
    </dgm:pt>
    <dgm:pt modelId="{FB97587F-B917-CA4F-9ED7-E0BCD9E79BA8}" type="pres">
      <dgm:prSet presAssocID="{FE23A42F-68BF-ED4B-991C-DC4AF3DC66EB}" presName="text3" presStyleLbl="revTx" presStyleIdx="3" presStyleCnt="7">
        <dgm:presLayoutVars>
          <dgm:chPref val="3"/>
        </dgm:presLayoutVars>
      </dgm:prSet>
      <dgm:spPr/>
    </dgm:pt>
    <dgm:pt modelId="{8A45D02E-A0D9-1C41-B101-5554F15B5CB3}" type="pres">
      <dgm:prSet presAssocID="{FE23A42F-68BF-ED4B-991C-DC4AF3DC66EB}" presName="hierChild4" presStyleCnt="0"/>
      <dgm:spPr/>
    </dgm:pt>
    <dgm:pt modelId="{C2EA7DBC-624E-E24E-9A08-C50544BD99CF}" type="pres">
      <dgm:prSet presAssocID="{A29F5ECF-7047-FD42-A8E1-94B4D1C3CB31}" presName="Name10" presStyleLbl="parChTrans1D2" presStyleIdx="1" presStyleCnt="2"/>
      <dgm:spPr/>
    </dgm:pt>
    <dgm:pt modelId="{80E416BB-5EE5-DA4B-AB1B-4EB4A170579C}" type="pres">
      <dgm:prSet presAssocID="{9F51B299-4C19-554E-B1A8-2A4FF6A68213}" presName="hierRoot2" presStyleCnt="0"/>
      <dgm:spPr/>
    </dgm:pt>
    <dgm:pt modelId="{562AC929-8E90-8742-8496-2542DD11967A}" type="pres">
      <dgm:prSet presAssocID="{9F51B299-4C19-554E-B1A8-2A4FF6A68213}" presName="composite2" presStyleCnt="0"/>
      <dgm:spPr/>
    </dgm:pt>
    <dgm:pt modelId="{32574B9A-0C3F-9144-8075-757B04691768}" type="pres">
      <dgm:prSet presAssocID="{9F51B299-4C19-554E-B1A8-2A4FF6A68213}" presName="image2" presStyleLbl="node2" presStyleIdx="1" presStyleCnt="2" custScaleY="71024"/>
      <dgm:spPr>
        <a:solidFill>
          <a:srgbClr val="132F53"/>
        </a:solidFill>
        <a:ln w="22225">
          <a:solidFill>
            <a:schemeClr val="bg1"/>
          </a:solidFill>
        </a:ln>
      </dgm:spPr>
    </dgm:pt>
    <dgm:pt modelId="{F435D8D0-37A2-D342-9120-05825DE26AFD}" type="pres">
      <dgm:prSet presAssocID="{9F51B299-4C19-554E-B1A8-2A4FF6A68213}" presName="text2" presStyleLbl="revTx" presStyleIdx="4" presStyleCnt="7">
        <dgm:presLayoutVars>
          <dgm:chPref val="3"/>
        </dgm:presLayoutVars>
      </dgm:prSet>
      <dgm:spPr/>
    </dgm:pt>
    <dgm:pt modelId="{402761DA-4108-C442-9CFB-4E125CA804A3}" type="pres">
      <dgm:prSet presAssocID="{9F51B299-4C19-554E-B1A8-2A4FF6A68213}" presName="hierChild3" presStyleCnt="0"/>
      <dgm:spPr/>
    </dgm:pt>
    <dgm:pt modelId="{B4881CA3-C690-944C-9847-783CAF20AC0B}" type="pres">
      <dgm:prSet presAssocID="{85D2FF8C-DDDD-A242-948B-67CC1ADBD90A}" presName="Name17" presStyleLbl="parChTrans1D3" presStyleIdx="2" presStyleCnt="4"/>
      <dgm:spPr/>
    </dgm:pt>
    <dgm:pt modelId="{01E94B50-9386-9C43-98EE-473CC547BC7B}" type="pres">
      <dgm:prSet presAssocID="{2128C881-E752-544B-8866-AF5CA4B566A5}" presName="hierRoot3" presStyleCnt="0"/>
      <dgm:spPr/>
    </dgm:pt>
    <dgm:pt modelId="{7FFBA517-7187-924B-B298-62BE8D411D47}" type="pres">
      <dgm:prSet presAssocID="{2128C881-E752-544B-8866-AF5CA4B566A5}" presName="composite3" presStyleCnt="0"/>
      <dgm:spPr/>
    </dgm:pt>
    <dgm:pt modelId="{F78DF084-FDC0-8942-86C9-D418DB8E9ED9}" type="pres">
      <dgm:prSet presAssocID="{2128C881-E752-544B-8866-AF5CA4B566A5}" presName="image3" presStyleLbl="node3" presStyleIdx="2" presStyleCnt="4" custScaleY="71024"/>
      <dgm:spPr>
        <a:noFill/>
        <a:ln w="22225">
          <a:solidFill>
            <a:schemeClr val="bg1"/>
          </a:solidFill>
        </a:ln>
      </dgm:spPr>
    </dgm:pt>
    <dgm:pt modelId="{571D69D8-9C33-1545-9927-92C8C241A394}" type="pres">
      <dgm:prSet presAssocID="{2128C881-E752-544B-8866-AF5CA4B566A5}" presName="text3" presStyleLbl="revTx" presStyleIdx="5" presStyleCnt="7">
        <dgm:presLayoutVars>
          <dgm:chPref val="3"/>
        </dgm:presLayoutVars>
      </dgm:prSet>
      <dgm:spPr/>
    </dgm:pt>
    <dgm:pt modelId="{CD2175BC-D17D-4644-86FB-2C443C501B7D}" type="pres">
      <dgm:prSet presAssocID="{2128C881-E752-544B-8866-AF5CA4B566A5}" presName="hierChild4" presStyleCnt="0"/>
      <dgm:spPr/>
    </dgm:pt>
    <dgm:pt modelId="{DF7332CA-C9E7-DD4E-9EE3-3A1918053256}" type="pres">
      <dgm:prSet presAssocID="{3A07E9D7-9061-7A4A-B29F-8056523AD20B}" presName="Name17" presStyleLbl="parChTrans1D3" presStyleIdx="3" presStyleCnt="4"/>
      <dgm:spPr/>
    </dgm:pt>
    <dgm:pt modelId="{F74057B7-B830-7144-8F99-066AA378298A}" type="pres">
      <dgm:prSet presAssocID="{B76D3BA1-84E6-9C44-BC4E-1C2167BD5C73}" presName="hierRoot3" presStyleCnt="0"/>
      <dgm:spPr/>
    </dgm:pt>
    <dgm:pt modelId="{36F03076-16FD-9E41-9461-D949F7440EF0}" type="pres">
      <dgm:prSet presAssocID="{B76D3BA1-84E6-9C44-BC4E-1C2167BD5C73}" presName="composite3" presStyleCnt="0"/>
      <dgm:spPr/>
    </dgm:pt>
    <dgm:pt modelId="{FD55C612-1B49-8D48-9732-EBC74D371DC6}" type="pres">
      <dgm:prSet presAssocID="{B76D3BA1-84E6-9C44-BC4E-1C2167BD5C73}" presName="image3" presStyleLbl="node3" presStyleIdx="3" presStyleCnt="4" custScaleY="71436"/>
      <dgm:spPr>
        <a:noFill/>
        <a:ln w="22225">
          <a:solidFill>
            <a:schemeClr val="bg1"/>
          </a:solidFill>
        </a:ln>
      </dgm:spPr>
    </dgm:pt>
    <dgm:pt modelId="{CA628C4E-4C10-F945-80F1-8D76F98C3051}" type="pres">
      <dgm:prSet presAssocID="{B76D3BA1-84E6-9C44-BC4E-1C2167BD5C73}" presName="text3" presStyleLbl="revTx" presStyleIdx="6" presStyleCnt="7">
        <dgm:presLayoutVars>
          <dgm:chPref val="3"/>
        </dgm:presLayoutVars>
      </dgm:prSet>
      <dgm:spPr/>
    </dgm:pt>
    <dgm:pt modelId="{EDC36CF1-9173-1D4C-97F7-41920A3A9354}" type="pres">
      <dgm:prSet presAssocID="{B76D3BA1-84E6-9C44-BC4E-1C2167BD5C73}" presName="hierChild4" presStyleCnt="0"/>
      <dgm:spPr/>
    </dgm:pt>
  </dgm:ptLst>
  <dgm:cxnLst>
    <dgm:cxn modelId="{03FE4F05-506A-F942-BC4A-35F7F1EA804D}" type="presOf" srcId="{9F51B299-4C19-554E-B1A8-2A4FF6A68213}" destId="{F435D8D0-37A2-D342-9120-05825DE26AFD}" srcOrd="0" destOrd="0" presId="urn:microsoft.com/office/officeart/2009/layout/CirclePictureHierarchy"/>
    <dgm:cxn modelId="{9968F107-065A-924D-A1F8-95FD6F376C29}" srcId="{9F51B299-4C19-554E-B1A8-2A4FF6A68213}" destId="{2128C881-E752-544B-8866-AF5CA4B566A5}" srcOrd="0" destOrd="0" parTransId="{85D2FF8C-DDDD-A242-948B-67CC1ADBD90A}" sibTransId="{3289215B-1019-344A-BF28-7F578F31BD87}"/>
    <dgm:cxn modelId="{1E962111-A3A5-B444-B189-8850DEA6D180}" type="presOf" srcId="{FE23A42F-68BF-ED4B-991C-DC4AF3DC66EB}" destId="{FB97587F-B917-CA4F-9ED7-E0BCD9E79BA8}" srcOrd="0" destOrd="0" presId="urn:microsoft.com/office/officeart/2009/layout/CirclePictureHierarchy"/>
    <dgm:cxn modelId="{7B25751A-5654-DA44-8FDD-9749311474F9}" type="presOf" srcId="{DD348179-0E7F-EF40-BC0F-4372A3697CA7}" destId="{15C03FE7-9880-0149-B0E7-D97F7304E325}" srcOrd="0" destOrd="0" presId="urn:microsoft.com/office/officeart/2009/layout/CirclePictureHierarchy"/>
    <dgm:cxn modelId="{AD479020-8B4C-3B4B-A82D-20BBBCFBE987}" type="presOf" srcId="{A29F5ECF-7047-FD42-A8E1-94B4D1C3CB31}" destId="{C2EA7DBC-624E-E24E-9A08-C50544BD99CF}" srcOrd="0" destOrd="0" presId="urn:microsoft.com/office/officeart/2009/layout/CirclePictureHierarchy"/>
    <dgm:cxn modelId="{0DE8E329-C30D-464F-AD65-DC1BFF9978DD}" type="presOf" srcId="{85D2FF8C-DDDD-A242-948B-67CC1ADBD90A}" destId="{B4881CA3-C690-944C-9847-783CAF20AC0B}" srcOrd="0" destOrd="0" presId="urn:microsoft.com/office/officeart/2009/layout/CirclePictureHierarchy"/>
    <dgm:cxn modelId="{43A9E43D-48CE-C949-B48B-4A55A59E56BB}" type="presOf" srcId="{58171BCE-470E-1B42-84FF-8396FFF03CD2}" destId="{A3132D31-C012-A04D-B558-E27C2967BECE}" srcOrd="0" destOrd="0" presId="urn:microsoft.com/office/officeart/2009/layout/CirclePictureHierarchy"/>
    <dgm:cxn modelId="{5FAD1641-A540-B740-8C27-03D1E1488F5C}" srcId="{58171BCE-470E-1B42-84FF-8396FFF03CD2}" destId="{A59842ED-8CD5-6C4A-AAB4-D74166C8944B}" srcOrd="0" destOrd="0" parTransId="{A14A6E26-A3B8-474F-9113-1769AE748F48}" sibTransId="{A26E7168-97C8-5548-BEFE-74DB7861D4A2}"/>
    <dgm:cxn modelId="{76616241-9E8B-F84F-9ED4-6169D6A2FCE7}" type="presOf" srcId="{2947B3B0-73CE-D44F-A24E-331307899AAA}" destId="{E4E9C4F5-4934-7943-A33A-AE9F0000FDAA}" srcOrd="0" destOrd="0" presId="urn:microsoft.com/office/officeart/2009/layout/CirclePictureHierarchy"/>
    <dgm:cxn modelId="{4C5F7861-7F00-214A-9A4D-9CE29DF26D73}" type="presOf" srcId="{A59842ED-8CD5-6C4A-AAB4-D74166C8944B}" destId="{7FFF5C97-70CC-E14C-9D79-8688D18F6808}" srcOrd="0" destOrd="0" presId="urn:microsoft.com/office/officeart/2009/layout/CirclePictureHierarchy"/>
    <dgm:cxn modelId="{FB559F70-87AA-1B40-8D0A-B021ED7AA8F0}" srcId="{A59842ED-8CD5-6C4A-AAB4-D74166C8944B}" destId="{9F51B299-4C19-554E-B1A8-2A4FF6A68213}" srcOrd="1" destOrd="0" parTransId="{A29F5ECF-7047-FD42-A8E1-94B4D1C3CB31}" sibTransId="{17212ED6-F006-AD4E-BD21-CDEB4B319DD7}"/>
    <dgm:cxn modelId="{990A6282-2FDF-904F-8256-42908D2EEBE8}" srcId="{9F51B299-4C19-554E-B1A8-2A4FF6A68213}" destId="{B76D3BA1-84E6-9C44-BC4E-1C2167BD5C73}" srcOrd="1" destOrd="0" parTransId="{3A07E9D7-9061-7A4A-B29F-8056523AD20B}" sibTransId="{CF6E90C1-9F90-124E-B292-C33F9207D42A}"/>
    <dgm:cxn modelId="{60DDCC8E-E1C0-3F4E-90D2-6E1C9C5FB020}" type="presOf" srcId="{3A07E9D7-9061-7A4A-B29F-8056523AD20B}" destId="{DF7332CA-C9E7-DD4E-9EE3-3A1918053256}" srcOrd="0" destOrd="0" presId="urn:microsoft.com/office/officeart/2009/layout/CirclePictureHierarchy"/>
    <dgm:cxn modelId="{179ED394-A571-AC4A-A966-AA4A6223916E}" type="presOf" srcId="{B76D3BA1-84E6-9C44-BC4E-1C2167BD5C73}" destId="{CA628C4E-4C10-F945-80F1-8D76F98C3051}" srcOrd="0" destOrd="0" presId="urn:microsoft.com/office/officeart/2009/layout/CirclePictureHierarchy"/>
    <dgm:cxn modelId="{1BBE7D95-CE86-E44C-9116-7CA8F07154BC}" type="presOf" srcId="{2128C881-E752-544B-8866-AF5CA4B566A5}" destId="{571D69D8-9C33-1545-9927-92C8C241A394}" srcOrd="0" destOrd="0" presId="urn:microsoft.com/office/officeart/2009/layout/CirclePictureHierarchy"/>
    <dgm:cxn modelId="{E21D2E9B-5ABB-C543-B997-4040ECD10747}" srcId="{A59842ED-8CD5-6C4A-AAB4-D74166C8944B}" destId="{50B9AB49-F731-9C40-938D-4393ACF9B55D}" srcOrd="0" destOrd="0" parTransId="{63F33043-186B-5848-83E2-BA29166BF74E}" sibTransId="{BF109882-18B1-0149-9C4E-5A2451BE6FF4}"/>
    <dgm:cxn modelId="{A43525A2-9E93-1646-9E58-52AC71CC7C7D}" type="presOf" srcId="{63F33043-186B-5848-83E2-BA29166BF74E}" destId="{D8418014-5B0C-4E48-AD2A-768FA858C408}" srcOrd="0" destOrd="0" presId="urn:microsoft.com/office/officeart/2009/layout/CirclePictureHierarchy"/>
    <dgm:cxn modelId="{207ED3A9-B1E6-E047-977A-1695CF433569}" type="presOf" srcId="{4E40E424-85BF-9642-9A91-5A66BD34D0FC}" destId="{601401D8-45C0-904F-B174-47D07D5E021A}" srcOrd="0" destOrd="0" presId="urn:microsoft.com/office/officeart/2009/layout/CirclePictureHierarchy"/>
    <dgm:cxn modelId="{BB2AD8B5-BB99-304D-8633-93A42D6FBD11}" srcId="{50B9AB49-F731-9C40-938D-4393ACF9B55D}" destId="{FE23A42F-68BF-ED4B-991C-DC4AF3DC66EB}" srcOrd="1" destOrd="0" parTransId="{4E40E424-85BF-9642-9A91-5A66BD34D0FC}" sibTransId="{E7F4E0C8-7615-9F4F-92C6-A297ECA99BCD}"/>
    <dgm:cxn modelId="{23272FDC-4F8F-4A44-B6D0-C1B3BFABE7F5}" srcId="{50B9AB49-F731-9C40-938D-4393ACF9B55D}" destId="{DD348179-0E7F-EF40-BC0F-4372A3697CA7}" srcOrd="0" destOrd="0" parTransId="{2947B3B0-73CE-D44F-A24E-331307899AAA}" sibTransId="{0FB08210-03E1-2B4A-86F3-A88314A1A35F}"/>
    <dgm:cxn modelId="{B76F38F3-A07F-2945-A8D1-9AC3F3D4C520}" type="presOf" srcId="{50B9AB49-F731-9C40-938D-4393ACF9B55D}" destId="{6D5355FA-C96D-1C4B-8B92-95D3D0AE01A1}" srcOrd="0" destOrd="0" presId="urn:microsoft.com/office/officeart/2009/layout/CirclePictureHierarchy"/>
    <dgm:cxn modelId="{8C804CE8-16F5-2747-82F8-1E62B01C46A7}" type="presParOf" srcId="{A3132D31-C012-A04D-B558-E27C2967BECE}" destId="{17D4117F-C66D-684B-B48D-B3E4D3B8EFFD}" srcOrd="0" destOrd="0" presId="urn:microsoft.com/office/officeart/2009/layout/CirclePictureHierarchy"/>
    <dgm:cxn modelId="{D377A34D-730F-EE4A-AEFD-924E57C0D349}" type="presParOf" srcId="{17D4117F-C66D-684B-B48D-B3E4D3B8EFFD}" destId="{BE5376AB-BAE9-0047-B893-223E7C94EE2E}" srcOrd="0" destOrd="0" presId="urn:microsoft.com/office/officeart/2009/layout/CirclePictureHierarchy"/>
    <dgm:cxn modelId="{6C8508DC-85FD-FB49-A2AE-D82CACD53BB5}" type="presParOf" srcId="{BE5376AB-BAE9-0047-B893-223E7C94EE2E}" destId="{A191783A-B7B4-3B4F-B197-E0B3F05F4926}" srcOrd="0" destOrd="0" presId="urn:microsoft.com/office/officeart/2009/layout/CirclePictureHierarchy"/>
    <dgm:cxn modelId="{19094653-27E0-6C4B-B3F1-7F1EC9268516}" type="presParOf" srcId="{BE5376AB-BAE9-0047-B893-223E7C94EE2E}" destId="{7FFF5C97-70CC-E14C-9D79-8688D18F6808}" srcOrd="1" destOrd="0" presId="urn:microsoft.com/office/officeart/2009/layout/CirclePictureHierarchy"/>
    <dgm:cxn modelId="{3798E8CD-9B74-324F-984F-24EEBE837F4F}" type="presParOf" srcId="{17D4117F-C66D-684B-B48D-B3E4D3B8EFFD}" destId="{566A3DB9-B5EB-C244-A09D-BC6EAB44DA0D}" srcOrd="1" destOrd="0" presId="urn:microsoft.com/office/officeart/2009/layout/CirclePictureHierarchy"/>
    <dgm:cxn modelId="{2A0F7C57-00FC-3444-A1CD-969B1015C197}" type="presParOf" srcId="{566A3DB9-B5EB-C244-A09D-BC6EAB44DA0D}" destId="{D8418014-5B0C-4E48-AD2A-768FA858C408}" srcOrd="0" destOrd="0" presId="urn:microsoft.com/office/officeart/2009/layout/CirclePictureHierarchy"/>
    <dgm:cxn modelId="{D67946D4-97DA-264B-9D75-AAE8A00E9443}" type="presParOf" srcId="{566A3DB9-B5EB-C244-A09D-BC6EAB44DA0D}" destId="{92B9987E-61A6-B64E-9BF5-B648441C7B85}" srcOrd="1" destOrd="0" presId="urn:microsoft.com/office/officeart/2009/layout/CirclePictureHierarchy"/>
    <dgm:cxn modelId="{7207C579-4762-B549-B00E-163D6CF0CFF2}" type="presParOf" srcId="{92B9987E-61A6-B64E-9BF5-B648441C7B85}" destId="{7B381BC0-B7E9-884C-9B06-4327E773DD74}" srcOrd="0" destOrd="0" presId="urn:microsoft.com/office/officeart/2009/layout/CirclePictureHierarchy"/>
    <dgm:cxn modelId="{D5AF9095-422C-604A-B6D5-CD658E7458E0}" type="presParOf" srcId="{7B381BC0-B7E9-884C-9B06-4327E773DD74}" destId="{4CC1B1C9-8EEF-9840-85A6-B89B5DB89EC6}" srcOrd="0" destOrd="0" presId="urn:microsoft.com/office/officeart/2009/layout/CirclePictureHierarchy"/>
    <dgm:cxn modelId="{31ED679A-7116-B247-A5FB-5F22A3EB8A3C}" type="presParOf" srcId="{7B381BC0-B7E9-884C-9B06-4327E773DD74}" destId="{6D5355FA-C96D-1C4B-8B92-95D3D0AE01A1}" srcOrd="1" destOrd="0" presId="urn:microsoft.com/office/officeart/2009/layout/CirclePictureHierarchy"/>
    <dgm:cxn modelId="{2078226C-DBE7-FF40-B2AC-E9004C80E3A2}" type="presParOf" srcId="{92B9987E-61A6-B64E-9BF5-B648441C7B85}" destId="{392EEA52-CC1D-0642-8C82-F450237FAFC9}" srcOrd="1" destOrd="0" presId="urn:microsoft.com/office/officeart/2009/layout/CirclePictureHierarchy"/>
    <dgm:cxn modelId="{B0059594-7FE0-3644-8A06-75E835C746E1}" type="presParOf" srcId="{392EEA52-CC1D-0642-8C82-F450237FAFC9}" destId="{E4E9C4F5-4934-7943-A33A-AE9F0000FDAA}" srcOrd="0" destOrd="0" presId="urn:microsoft.com/office/officeart/2009/layout/CirclePictureHierarchy"/>
    <dgm:cxn modelId="{5A31493D-B474-8D4C-9541-B420E1B673CA}" type="presParOf" srcId="{392EEA52-CC1D-0642-8C82-F450237FAFC9}" destId="{E9788753-1AFC-B24F-AF98-818C7B04BB38}" srcOrd="1" destOrd="0" presId="urn:microsoft.com/office/officeart/2009/layout/CirclePictureHierarchy"/>
    <dgm:cxn modelId="{080ED088-840A-9644-A26A-66EF91D9491B}" type="presParOf" srcId="{E9788753-1AFC-B24F-AF98-818C7B04BB38}" destId="{EEFCDCD9-9FCC-6947-9790-5E9DE264A298}" srcOrd="0" destOrd="0" presId="urn:microsoft.com/office/officeart/2009/layout/CirclePictureHierarchy"/>
    <dgm:cxn modelId="{C48EFB3A-DFD2-E64E-9074-90440AD746CC}" type="presParOf" srcId="{EEFCDCD9-9FCC-6947-9790-5E9DE264A298}" destId="{4B370109-92E6-2749-8AC1-FA547E8A3CBB}" srcOrd="0" destOrd="0" presId="urn:microsoft.com/office/officeart/2009/layout/CirclePictureHierarchy"/>
    <dgm:cxn modelId="{2988F19D-6954-514A-845B-27EFAD8FF2EB}" type="presParOf" srcId="{EEFCDCD9-9FCC-6947-9790-5E9DE264A298}" destId="{15C03FE7-9880-0149-B0E7-D97F7304E325}" srcOrd="1" destOrd="0" presId="urn:microsoft.com/office/officeart/2009/layout/CirclePictureHierarchy"/>
    <dgm:cxn modelId="{BF1B2C99-97E6-EB4D-B940-54BDB1E97383}" type="presParOf" srcId="{E9788753-1AFC-B24F-AF98-818C7B04BB38}" destId="{FD63CB19-D5D3-A445-AF89-150F2727AC87}" srcOrd="1" destOrd="0" presId="urn:microsoft.com/office/officeart/2009/layout/CirclePictureHierarchy"/>
    <dgm:cxn modelId="{E2F02656-3740-AF4A-8797-DE1C47E924E9}" type="presParOf" srcId="{392EEA52-CC1D-0642-8C82-F450237FAFC9}" destId="{601401D8-45C0-904F-B174-47D07D5E021A}" srcOrd="2" destOrd="0" presId="urn:microsoft.com/office/officeart/2009/layout/CirclePictureHierarchy"/>
    <dgm:cxn modelId="{0E1C60AD-E328-FF49-AB67-5EDA035258FD}" type="presParOf" srcId="{392EEA52-CC1D-0642-8C82-F450237FAFC9}" destId="{BCAAB313-4B92-8347-9A18-48DD9EFC6227}" srcOrd="3" destOrd="0" presId="urn:microsoft.com/office/officeart/2009/layout/CirclePictureHierarchy"/>
    <dgm:cxn modelId="{43636AA8-C41E-6C43-A9F2-FC29ABF5C144}" type="presParOf" srcId="{BCAAB313-4B92-8347-9A18-48DD9EFC6227}" destId="{49F23DDB-8C57-324F-A01A-E96CB5D57141}" srcOrd="0" destOrd="0" presId="urn:microsoft.com/office/officeart/2009/layout/CirclePictureHierarchy"/>
    <dgm:cxn modelId="{4F5646EB-F282-FA4D-82F7-970E5E0EE914}" type="presParOf" srcId="{49F23DDB-8C57-324F-A01A-E96CB5D57141}" destId="{DFF77E69-1FE3-204B-A446-8C33A0B45077}" srcOrd="0" destOrd="0" presId="urn:microsoft.com/office/officeart/2009/layout/CirclePictureHierarchy"/>
    <dgm:cxn modelId="{62D1FD64-5C81-8D40-82C4-FDE99F602607}" type="presParOf" srcId="{49F23DDB-8C57-324F-A01A-E96CB5D57141}" destId="{FB97587F-B917-CA4F-9ED7-E0BCD9E79BA8}" srcOrd="1" destOrd="0" presId="urn:microsoft.com/office/officeart/2009/layout/CirclePictureHierarchy"/>
    <dgm:cxn modelId="{1D56FC14-816C-854B-A16E-07E7AF02E3A0}" type="presParOf" srcId="{BCAAB313-4B92-8347-9A18-48DD9EFC6227}" destId="{8A45D02E-A0D9-1C41-B101-5554F15B5CB3}" srcOrd="1" destOrd="0" presId="urn:microsoft.com/office/officeart/2009/layout/CirclePictureHierarchy"/>
    <dgm:cxn modelId="{92986B79-20D0-5E4B-AEA9-038F07638500}" type="presParOf" srcId="{566A3DB9-B5EB-C244-A09D-BC6EAB44DA0D}" destId="{C2EA7DBC-624E-E24E-9A08-C50544BD99CF}" srcOrd="2" destOrd="0" presId="urn:microsoft.com/office/officeart/2009/layout/CirclePictureHierarchy"/>
    <dgm:cxn modelId="{A18768B7-299C-5E4A-97AA-18059CF908EE}" type="presParOf" srcId="{566A3DB9-B5EB-C244-A09D-BC6EAB44DA0D}" destId="{80E416BB-5EE5-DA4B-AB1B-4EB4A170579C}" srcOrd="3" destOrd="0" presId="urn:microsoft.com/office/officeart/2009/layout/CirclePictureHierarchy"/>
    <dgm:cxn modelId="{8769576C-39B9-684B-9434-D4A5FE68A7A0}" type="presParOf" srcId="{80E416BB-5EE5-DA4B-AB1B-4EB4A170579C}" destId="{562AC929-8E90-8742-8496-2542DD11967A}" srcOrd="0" destOrd="0" presId="urn:microsoft.com/office/officeart/2009/layout/CirclePictureHierarchy"/>
    <dgm:cxn modelId="{C89A00F4-0015-FC4D-9BBA-E7847EFB9A12}" type="presParOf" srcId="{562AC929-8E90-8742-8496-2542DD11967A}" destId="{32574B9A-0C3F-9144-8075-757B04691768}" srcOrd="0" destOrd="0" presId="urn:microsoft.com/office/officeart/2009/layout/CirclePictureHierarchy"/>
    <dgm:cxn modelId="{269CDF29-158F-504C-9650-5EB609AAEF09}" type="presParOf" srcId="{562AC929-8E90-8742-8496-2542DD11967A}" destId="{F435D8D0-37A2-D342-9120-05825DE26AFD}" srcOrd="1" destOrd="0" presId="urn:microsoft.com/office/officeart/2009/layout/CirclePictureHierarchy"/>
    <dgm:cxn modelId="{24720719-CA2A-1D4E-BD77-A79D6BD7846E}" type="presParOf" srcId="{80E416BB-5EE5-DA4B-AB1B-4EB4A170579C}" destId="{402761DA-4108-C442-9CFB-4E125CA804A3}" srcOrd="1" destOrd="0" presId="urn:microsoft.com/office/officeart/2009/layout/CirclePictureHierarchy"/>
    <dgm:cxn modelId="{8BF63BDB-DB3E-6E49-BC4A-04898F1DD62B}" type="presParOf" srcId="{402761DA-4108-C442-9CFB-4E125CA804A3}" destId="{B4881CA3-C690-944C-9847-783CAF20AC0B}" srcOrd="0" destOrd="0" presId="urn:microsoft.com/office/officeart/2009/layout/CirclePictureHierarchy"/>
    <dgm:cxn modelId="{40C5B5DA-2415-3748-805D-F50377B33840}" type="presParOf" srcId="{402761DA-4108-C442-9CFB-4E125CA804A3}" destId="{01E94B50-9386-9C43-98EE-473CC547BC7B}" srcOrd="1" destOrd="0" presId="urn:microsoft.com/office/officeart/2009/layout/CirclePictureHierarchy"/>
    <dgm:cxn modelId="{A208A6B8-6C92-834B-A205-634D334B6A62}" type="presParOf" srcId="{01E94B50-9386-9C43-98EE-473CC547BC7B}" destId="{7FFBA517-7187-924B-B298-62BE8D411D47}" srcOrd="0" destOrd="0" presId="urn:microsoft.com/office/officeart/2009/layout/CirclePictureHierarchy"/>
    <dgm:cxn modelId="{E7E34DAF-3A0D-4D4D-81FC-CE0D043E957E}" type="presParOf" srcId="{7FFBA517-7187-924B-B298-62BE8D411D47}" destId="{F78DF084-FDC0-8942-86C9-D418DB8E9ED9}" srcOrd="0" destOrd="0" presId="urn:microsoft.com/office/officeart/2009/layout/CirclePictureHierarchy"/>
    <dgm:cxn modelId="{7811AB36-8E76-5E46-A37C-27DC5D5E6741}" type="presParOf" srcId="{7FFBA517-7187-924B-B298-62BE8D411D47}" destId="{571D69D8-9C33-1545-9927-92C8C241A394}" srcOrd="1" destOrd="0" presId="urn:microsoft.com/office/officeart/2009/layout/CirclePictureHierarchy"/>
    <dgm:cxn modelId="{1140EAB6-6807-1B43-89EE-079AC566243F}" type="presParOf" srcId="{01E94B50-9386-9C43-98EE-473CC547BC7B}" destId="{CD2175BC-D17D-4644-86FB-2C443C501B7D}" srcOrd="1" destOrd="0" presId="urn:microsoft.com/office/officeart/2009/layout/CirclePictureHierarchy"/>
    <dgm:cxn modelId="{CAFFA813-BC51-3740-8649-9C26882E36BC}" type="presParOf" srcId="{402761DA-4108-C442-9CFB-4E125CA804A3}" destId="{DF7332CA-C9E7-DD4E-9EE3-3A1918053256}" srcOrd="2" destOrd="0" presId="urn:microsoft.com/office/officeart/2009/layout/CirclePictureHierarchy"/>
    <dgm:cxn modelId="{331A19A6-ABBF-8F44-98CE-B6F2D37067AC}" type="presParOf" srcId="{402761DA-4108-C442-9CFB-4E125CA804A3}" destId="{F74057B7-B830-7144-8F99-066AA378298A}" srcOrd="3" destOrd="0" presId="urn:microsoft.com/office/officeart/2009/layout/CirclePictureHierarchy"/>
    <dgm:cxn modelId="{CB6C8625-5C57-BB41-A870-943095A88584}" type="presParOf" srcId="{F74057B7-B830-7144-8F99-066AA378298A}" destId="{36F03076-16FD-9E41-9461-D949F7440EF0}" srcOrd="0" destOrd="0" presId="urn:microsoft.com/office/officeart/2009/layout/CirclePictureHierarchy"/>
    <dgm:cxn modelId="{C07398BA-F143-ED48-8A3B-18F23C0A0B4E}" type="presParOf" srcId="{36F03076-16FD-9E41-9461-D949F7440EF0}" destId="{FD55C612-1B49-8D48-9732-EBC74D371DC6}" srcOrd="0" destOrd="0" presId="urn:microsoft.com/office/officeart/2009/layout/CirclePictureHierarchy"/>
    <dgm:cxn modelId="{94E82270-7B30-6647-BA8C-2EDC80DE33A1}" type="presParOf" srcId="{36F03076-16FD-9E41-9461-D949F7440EF0}" destId="{CA628C4E-4C10-F945-80F1-8D76F98C3051}" srcOrd="1" destOrd="0" presId="urn:microsoft.com/office/officeart/2009/layout/CirclePictureHierarchy"/>
    <dgm:cxn modelId="{5950FE9C-3C04-A643-A6DA-C59FA1973FFF}" type="presParOf" srcId="{F74057B7-B830-7144-8F99-066AA378298A}" destId="{EDC36CF1-9173-1D4C-97F7-41920A3A9354}" srcOrd="1" destOrd="0" presId="urn:microsoft.com/office/officeart/2009/layout/CirclePictureHierarchy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71BCE-470E-1B42-84FF-8396FFF03CD2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842ED-8CD5-6C4A-AAB4-D74166C8944B}">
      <dgm:prSet phldrT="[Text]" phldr="1"/>
      <dgm:spPr>
        <a:ln w="22225">
          <a:noFill/>
        </a:ln>
      </dgm:spPr>
      <dgm:t>
        <a:bodyPr/>
        <a:lstStyle/>
        <a:p>
          <a:endParaRPr lang="en-US"/>
        </a:p>
      </dgm:t>
    </dgm:pt>
    <dgm:pt modelId="{A14A6E26-A3B8-474F-9113-1769AE748F48}" type="parTrans" cxnId="{5FAD1641-A540-B740-8C27-03D1E1488F5C}">
      <dgm:prSet/>
      <dgm:spPr/>
      <dgm:t>
        <a:bodyPr/>
        <a:lstStyle/>
        <a:p>
          <a:endParaRPr lang="en-US"/>
        </a:p>
      </dgm:t>
    </dgm:pt>
    <dgm:pt modelId="{A26E7168-97C8-5548-BEFE-74DB7861D4A2}" type="sibTrans" cxnId="{5FAD1641-A540-B740-8C27-03D1E1488F5C}">
      <dgm:prSet/>
      <dgm:spPr/>
      <dgm:t>
        <a:bodyPr/>
        <a:lstStyle/>
        <a:p>
          <a:endParaRPr lang="en-US"/>
        </a:p>
      </dgm:t>
    </dgm:pt>
    <dgm:pt modelId="{50B9AB49-F731-9C40-938D-4393ACF9B55D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63F33043-186B-5848-83E2-BA29166BF74E}" type="parTrans" cxnId="{E21D2E9B-5ABB-C543-B997-4040ECD10747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F109882-18B1-0149-9C4E-5A2451BE6FF4}" type="sibTrans" cxnId="{E21D2E9B-5ABB-C543-B997-4040ECD10747}">
      <dgm:prSet/>
      <dgm:spPr/>
      <dgm:t>
        <a:bodyPr/>
        <a:lstStyle/>
        <a:p>
          <a:endParaRPr lang="en-US"/>
        </a:p>
      </dgm:t>
    </dgm:pt>
    <dgm:pt modelId="{DD348179-0E7F-EF40-BC0F-4372A3697CA7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2947B3B0-73CE-D44F-A24E-331307899AAA}" type="parTrans" cxnId="{23272FDC-4F8F-4A44-B6D0-C1B3BFABE7F5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FB08210-03E1-2B4A-86F3-A88314A1A35F}" type="sibTrans" cxnId="{23272FDC-4F8F-4A44-B6D0-C1B3BFABE7F5}">
      <dgm:prSet/>
      <dgm:spPr/>
      <dgm:t>
        <a:bodyPr/>
        <a:lstStyle/>
        <a:p>
          <a:endParaRPr lang="en-US"/>
        </a:p>
      </dgm:t>
    </dgm:pt>
    <dgm:pt modelId="{FE23A42F-68BF-ED4B-991C-DC4AF3DC66EB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4E40E424-85BF-9642-9A91-5A66BD34D0FC}" type="parTrans" cxnId="{BB2AD8B5-BB99-304D-8633-93A42D6FBD11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7F4E0C8-7615-9F4F-92C6-A297ECA99BCD}" type="sibTrans" cxnId="{BB2AD8B5-BB99-304D-8633-93A42D6FBD11}">
      <dgm:prSet/>
      <dgm:spPr/>
      <dgm:t>
        <a:bodyPr/>
        <a:lstStyle/>
        <a:p>
          <a:endParaRPr lang="en-US"/>
        </a:p>
      </dgm:t>
    </dgm:pt>
    <dgm:pt modelId="{9F51B299-4C19-554E-B1A8-2A4FF6A68213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A29F5ECF-7047-FD42-A8E1-94B4D1C3CB31}" type="parTrans" cxnId="{FB559F70-87AA-1B40-8D0A-B021ED7AA8F0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7212ED6-F006-AD4E-BD21-CDEB4B319DD7}" type="sibTrans" cxnId="{FB559F70-87AA-1B40-8D0A-B021ED7AA8F0}">
      <dgm:prSet/>
      <dgm:spPr/>
      <dgm:t>
        <a:bodyPr/>
        <a:lstStyle/>
        <a:p>
          <a:endParaRPr lang="en-US"/>
        </a:p>
      </dgm:t>
    </dgm:pt>
    <dgm:pt modelId="{2128C881-E752-544B-8866-AF5CA4B566A5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85D2FF8C-DDDD-A242-948B-67CC1ADBD90A}" type="parTrans" cxnId="{9968F107-065A-924D-A1F8-95FD6F376C29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289215B-1019-344A-BF28-7F578F31BD87}" type="sibTrans" cxnId="{9968F107-065A-924D-A1F8-95FD6F376C29}">
      <dgm:prSet/>
      <dgm:spPr/>
      <dgm:t>
        <a:bodyPr/>
        <a:lstStyle/>
        <a:p>
          <a:endParaRPr lang="en-US"/>
        </a:p>
      </dgm:t>
    </dgm:pt>
    <dgm:pt modelId="{B76D3BA1-84E6-9C44-BC4E-1C2167BD5C73}">
      <dgm:prSet phldrT="[Text]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3A07E9D7-9061-7A4A-B29F-8056523AD20B}" type="parTrans" cxnId="{990A6282-2FDF-904F-8256-42908D2EEBE8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F6E90C1-9F90-124E-B292-C33F9207D42A}" type="sibTrans" cxnId="{990A6282-2FDF-904F-8256-42908D2EEBE8}">
      <dgm:prSet/>
      <dgm:spPr/>
      <dgm:t>
        <a:bodyPr/>
        <a:lstStyle/>
        <a:p>
          <a:endParaRPr lang="en-US"/>
        </a:p>
      </dgm:t>
    </dgm:pt>
    <dgm:pt modelId="{A3132D31-C012-A04D-B558-E27C2967BECE}" type="pres">
      <dgm:prSet presAssocID="{58171BCE-470E-1B42-84FF-8396FFF03C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D4117F-C66D-684B-B48D-B3E4D3B8EFFD}" type="pres">
      <dgm:prSet presAssocID="{A59842ED-8CD5-6C4A-AAB4-D74166C8944B}" presName="hierRoot1" presStyleCnt="0"/>
      <dgm:spPr/>
    </dgm:pt>
    <dgm:pt modelId="{BE5376AB-BAE9-0047-B893-223E7C94EE2E}" type="pres">
      <dgm:prSet presAssocID="{A59842ED-8CD5-6C4A-AAB4-D74166C8944B}" presName="composite" presStyleCnt="0"/>
      <dgm:spPr/>
    </dgm:pt>
    <dgm:pt modelId="{A191783A-B7B4-3B4F-B197-E0B3F05F4926}" type="pres">
      <dgm:prSet presAssocID="{A59842ED-8CD5-6C4A-AAB4-D74166C8944B}" presName="image" presStyleLbl="node0" presStyleIdx="0" presStyleCnt="1" custScaleY="71601"/>
      <dgm:spPr>
        <a:solidFill>
          <a:srgbClr val="143053"/>
        </a:solidFill>
        <a:ln w="88900">
          <a:solidFill>
            <a:schemeClr val="accent3"/>
          </a:solidFill>
        </a:ln>
      </dgm:spPr>
    </dgm:pt>
    <dgm:pt modelId="{7FFF5C97-70CC-E14C-9D79-8688D18F6808}" type="pres">
      <dgm:prSet presAssocID="{A59842ED-8CD5-6C4A-AAB4-D74166C8944B}" presName="text" presStyleLbl="revTx" presStyleIdx="0" presStyleCnt="7">
        <dgm:presLayoutVars>
          <dgm:chPref val="3"/>
        </dgm:presLayoutVars>
      </dgm:prSet>
      <dgm:spPr/>
    </dgm:pt>
    <dgm:pt modelId="{566A3DB9-B5EB-C244-A09D-BC6EAB44DA0D}" type="pres">
      <dgm:prSet presAssocID="{A59842ED-8CD5-6C4A-AAB4-D74166C8944B}" presName="hierChild2" presStyleCnt="0"/>
      <dgm:spPr/>
    </dgm:pt>
    <dgm:pt modelId="{D8418014-5B0C-4E48-AD2A-768FA858C408}" type="pres">
      <dgm:prSet presAssocID="{63F33043-186B-5848-83E2-BA29166BF74E}" presName="Name10" presStyleLbl="parChTrans1D2" presStyleIdx="0" presStyleCnt="2"/>
      <dgm:spPr/>
    </dgm:pt>
    <dgm:pt modelId="{92B9987E-61A6-B64E-9BF5-B648441C7B85}" type="pres">
      <dgm:prSet presAssocID="{50B9AB49-F731-9C40-938D-4393ACF9B55D}" presName="hierRoot2" presStyleCnt="0"/>
      <dgm:spPr/>
    </dgm:pt>
    <dgm:pt modelId="{7B381BC0-B7E9-884C-9B06-4327E773DD74}" type="pres">
      <dgm:prSet presAssocID="{50B9AB49-F731-9C40-938D-4393ACF9B55D}" presName="composite2" presStyleCnt="0"/>
      <dgm:spPr/>
    </dgm:pt>
    <dgm:pt modelId="{4CC1B1C9-8EEF-9840-85A6-B89B5DB89EC6}" type="pres">
      <dgm:prSet presAssocID="{50B9AB49-F731-9C40-938D-4393ACF9B55D}" presName="image2" presStyleLbl="node2" presStyleIdx="0" presStyleCnt="2" custScaleY="71024"/>
      <dgm:spPr>
        <a:noFill/>
        <a:ln w="22225">
          <a:solidFill>
            <a:schemeClr val="bg1"/>
          </a:solidFill>
        </a:ln>
      </dgm:spPr>
    </dgm:pt>
    <dgm:pt modelId="{6D5355FA-C96D-1C4B-8B92-95D3D0AE01A1}" type="pres">
      <dgm:prSet presAssocID="{50B9AB49-F731-9C40-938D-4393ACF9B55D}" presName="text2" presStyleLbl="revTx" presStyleIdx="1" presStyleCnt="7">
        <dgm:presLayoutVars>
          <dgm:chPref val="3"/>
        </dgm:presLayoutVars>
      </dgm:prSet>
      <dgm:spPr/>
    </dgm:pt>
    <dgm:pt modelId="{392EEA52-CC1D-0642-8C82-F450237FAFC9}" type="pres">
      <dgm:prSet presAssocID="{50B9AB49-F731-9C40-938D-4393ACF9B55D}" presName="hierChild3" presStyleCnt="0"/>
      <dgm:spPr/>
    </dgm:pt>
    <dgm:pt modelId="{E4E9C4F5-4934-7943-A33A-AE9F0000FDAA}" type="pres">
      <dgm:prSet presAssocID="{2947B3B0-73CE-D44F-A24E-331307899AAA}" presName="Name17" presStyleLbl="parChTrans1D3" presStyleIdx="0" presStyleCnt="4"/>
      <dgm:spPr/>
    </dgm:pt>
    <dgm:pt modelId="{E9788753-1AFC-B24F-AF98-818C7B04BB38}" type="pres">
      <dgm:prSet presAssocID="{DD348179-0E7F-EF40-BC0F-4372A3697CA7}" presName="hierRoot3" presStyleCnt="0"/>
      <dgm:spPr/>
    </dgm:pt>
    <dgm:pt modelId="{EEFCDCD9-9FCC-6947-9790-5E9DE264A298}" type="pres">
      <dgm:prSet presAssocID="{DD348179-0E7F-EF40-BC0F-4372A3697CA7}" presName="composite3" presStyleCnt="0"/>
      <dgm:spPr/>
    </dgm:pt>
    <dgm:pt modelId="{4B370109-92E6-2749-8AC1-FA547E8A3CBB}" type="pres">
      <dgm:prSet presAssocID="{DD348179-0E7F-EF40-BC0F-4372A3697CA7}" presName="image3" presStyleLbl="node3" presStyleIdx="0" presStyleCnt="4" custScaleY="71024"/>
      <dgm:spPr>
        <a:noFill/>
        <a:ln w="22225">
          <a:solidFill>
            <a:schemeClr val="bg1"/>
          </a:solidFill>
        </a:ln>
      </dgm:spPr>
    </dgm:pt>
    <dgm:pt modelId="{15C03FE7-9880-0149-B0E7-D97F7304E325}" type="pres">
      <dgm:prSet presAssocID="{DD348179-0E7F-EF40-BC0F-4372A3697CA7}" presName="text3" presStyleLbl="revTx" presStyleIdx="2" presStyleCnt="7">
        <dgm:presLayoutVars>
          <dgm:chPref val="3"/>
        </dgm:presLayoutVars>
      </dgm:prSet>
      <dgm:spPr/>
    </dgm:pt>
    <dgm:pt modelId="{FD63CB19-D5D3-A445-AF89-150F2727AC87}" type="pres">
      <dgm:prSet presAssocID="{DD348179-0E7F-EF40-BC0F-4372A3697CA7}" presName="hierChild4" presStyleCnt="0"/>
      <dgm:spPr/>
    </dgm:pt>
    <dgm:pt modelId="{601401D8-45C0-904F-B174-47D07D5E021A}" type="pres">
      <dgm:prSet presAssocID="{4E40E424-85BF-9642-9A91-5A66BD34D0FC}" presName="Name17" presStyleLbl="parChTrans1D3" presStyleIdx="1" presStyleCnt="4"/>
      <dgm:spPr/>
    </dgm:pt>
    <dgm:pt modelId="{BCAAB313-4B92-8347-9A18-48DD9EFC6227}" type="pres">
      <dgm:prSet presAssocID="{FE23A42F-68BF-ED4B-991C-DC4AF3DC66EB}" presName="hierRoot3" presStyleCnt="0"/>
      <dgm:spPr/>
    </dgm:pt>
    <dgm:pt modelId="{49F23DDB-8C57-324F-A01A-E96CB5D57141}" type="pres">
      <dgm:prSet presAssocID="{FE23A42F-68BF-ED4B-991C-DC4AF3DC66EB}" presName="composite3" presStyleCnt="0"/>
      <dgm:spPr/>
    </dgm:pt>
    <dgm:pt modelId="{DFF77E69-1FE3-204B-A446-8C33A0B45077}" type="pres">
      <dgm:prSet presAssocID="{FE23A42F-68BF-ED4B-991C-DC4AF3DC66EB}" presName="image3" presStyleLbl="node3" presStyleIdx="1" presStyleCnt="4" custScaleY="71024"/>
      <dgm:spPr>
        <a:noFill/>
        <a:ln w="22225">
          <a:solidFill>
            <a:schemeClr val="bg1"/>
          </a:solidFill>
        </a:ln>
      </dgm:spPr>
    </dgm:pt>
    <dgm:pt modelId="{FB97587F-B917-CA4F-9ED7-E0BCD9E79BA8}" type="pres">
      <dgm:prSet presAssocID="{FE23A42F-68BF-ED4B-991C-DC4AF3DC66EB}" presName="text3" presStyleLbl="revTx" presStyleIdx="3" presStyleCnt="7">
        <dgm:presLayoutVars>
          <dgm:chPref val="3"/>
        </dgm:presLayoutVars>
      </dgm:prSet>
      <dgm:spPr/>
    </dgm:pt>
    <dgm:pt modelId="{8A45D02E-A0D9-1C41-B101-5554F15B5CB3}" type="pres">
      <dgm:prSet presAssocID="{FE23A42F-68BF-ED4B-991C-DC4AF3DC66EB}" presName="hierChild4" presStyleCnt="0"/>
      <dgm:spPr/>
    </dgm:pt>
    <dgm:pt modelId="{C2EA7DBC-624E-E24E-9A08-C50544BD99CF}" type="pres">
      <dgm:prSet presAssocID="{A29F5ECF-7047-FD42-A8E1-94B4D1C3CB31}" presName="Name10" presStyleLbl="parChTrans1D2" presStyleIdx="1" presStyleCnt="2"/>
      <dgm:spPr/>
    </dgm:pt>
    <dgm:pt modelId="{80E416BB-5EE5-DA4B-AB1B-4EB4A170579C}" type="pres">
      <dgm:prSet presAssocID="{9F51B299-4C19-554E-B1A8-2A4FF6A68213}" presName="hierRoot2" presStyleCnt="0"/>
      <dgm:spPr/>
    </dgm:pt>
    <dgm:pt modelId="{562AC929-8E90-8742-8496-2542DD11967A}" type="pres">
      <dgm:prSet presAssocID="{9F51B299-4C19-554E-B1A8-2A4FF6A68213}" presName="composite2" presStyleCnt="0"/>
      <dgm:spPr/>
    </dgm:pt>
    <dgm:pt modelId="{32574B9A-0C3F-9144-8075-757B04691768}" type="pres">
      <dgm:prSet presAssocID="{9F51B299-4C19-554E-B1A8-2A4FF6A68213}" presName="image2" presStyleLbl="node2" presStyleIdx="1" presStyleCnt="2" custScaleY="71024"/>
      <dgm:spPr>
        <a:solidFill>
          <a:srgbClr val="143053"/>
        </a:solidFill>
        <a:ln w="88900">
          <a:solidFill>
            <a:schemeClr val="accent3"/>
          </a:solidFill>
        </a:ln>
      </dgm:spPr>
    </dgm:pt>
    <dgm:pt modelId="{F435D8D0-37A2-D342-9120-05825DE26AFD}" type="pres">
      <dgm:prSet presAssocID="{9F51B299-4C19-554E-B1A8-2A4FF6A68213}" presName="text2" presStyleLbl="revTx" presStyleIdx="4" presStyleCnt="7">
        <dgm:presLayoutVars>
          <dgm:chPref val="3"/>
        </dgm:presLayoutVars>
      </dgm:prSet>
      <dgm:spPr/>
    </dgm:pt>
    <dgm:pt modelId="{402761DA-4108-C442-9CFB-4E125CA804A3}" type="pres">
      <dgm:prSet presAssocID="{9F51B299-4C19-554E-B1A8-2A4FF6A68213}" presName="hierChild3" presStyleCnt="0"/>
      <dgm:spPr/>
    </dgm:pt>
    <dgm:pt modelId="{B4881CA3-C690-944C-9847-783CAF20AC0B}" type="pres">
      <dgm:prSet presAssocID="{85D2FF8C-DDDD-A242-948B-67CC1ADBD90A}" presName="Name17" presStyleLbl="parChTrans1D3" presStyleIdx="2" presStyleCnt="4"/>
      <dgm:spPr/>
    </dgm:pt>
    <dgm:pt modelId="{01E94B50-9386-9C43-98EE-473CC547BC7B}" type="pres">
      <dgm:prSet presAssocID="{2128C881-E752-544B-8866-AF5CA4B566A5}" presName="hierRoot3" presStyleCnt="0"/>
      <dgm:spPr/>
    </dgm:pt>
    <dgm:pt modelId="{7FFBA517-7187-924B-B298-62BE8D411D47}" type="pres">
      <dgm:prSet presAssocID="{2128C881-E752-544B-8866-AF5CA4B566A5}" presName="composite3" presStyleCnt="0"/>
      <dgm:spPr/>
    </dgm:pt>
    <dgm:pt modelId="{F78DF084-FDC0-8942-86C9-D418DB8E9ED9}" type="pres">
      <dgm:prSet presAssocID="{2128C881-E752-544B-8866-AF5CA4B566A5}" presName="image3" presStyleLbl="node3" presStyleIdx="2" presStyleCnt="4" custScaleY="71024"/>
      <dgm:spPr>
        <a:solidFill>
          <a:srgbClr val="143053"/>
        </a:solidFill>
        <a:ln w="88900">
          <a:solidFill>
            <a:schemeClr val="accent3"/>
          </a:solidFill>
        </a:ln>
      </dgm:spPr>
    </dgm:pt>
    <dgm:pt modelId="{571D69D8-9C33-1545-9927-92C8C241A394}" type="pres">
      <dgm:prSet presAssocID="{2128C881-E752-544B-8866-AF5CA4B566A5}" presName="text3" presStyleLbl="revTx" presStyleIdx="5" presStyleCnt="7">
        <dgm:presLayoutVars>
          <dgm:chPref val="3"/>
        </dgm:presLayoutVars>
      </dgm:prSet>
      <dgm:spPr/>
    </dgm:pt>
    <dgm:pt modelId="{CD2175BC-D17D-4644-86FB-2C443C501B7D}" type="pres">
      <dgm:prSet presAssocID="{2128C881-E752-544B-8866-AF5CA4B566A5}" presName="hierChild4" presStyleCnt="0"/>
      <dgm:spPr/>
    </dgm:pt>
    <dgm:pt modelId="{DF7332CA-C9E7-DD4E-9EE3-3A1918053256}" type="pres">
      <dgm:prSet presAssocID="{3A07E9D7-9061-7A4A-B29F-8056523AD20B}" presName="Name17" presStyleLbl="parChTrans1D3" presStyleIdx="3" presStyleCnt="4"/>
      <dgm:spPr/>
    </dgm:pt>
    <dgm:pt modelId="{F74057B7-B830-7144-8F99-066AA378298A}" type="pres">
      <dgm:prSet presAssocID="{B76D3BA1-84E6-9C44-BC4E-1C2167BD5C73}" presName="hierRoot3" presStyleCnt="0"/>
      <dgm:spPr/>
    </dgm:pt>
    <dgm:pt modelId="{36F03076-16FD-9E41-9461-D949F7440EF0}" type="pres">
      <dgm:prSet presAssocID="{B76D3BA1-84E6-9C44-BC4E-1C2167BD5C73}" presName="composite3" presStyleCnt="0"/>
      <dgm:spPr/>
    </dgm:pt>
    <dgm:pt modelId="{FD55C612-1B49-8D48-9732-EBC74D371DC6}" type="pres">
      <dgm:prSet presAssocID="{B76D3BA1-84E6-9C44-BC4E-1C2167BD5C73}" presName="image3" presStyleLbl="node3" presStyleIdx="3" presStyleCnt="4" custScaleY="71436"/>
      <dgm:spPr>
        <a:noFill/>
        <a:ln w="22225">
          <a:solidFill>
            <a:schemeClr val="bg1"/>
          </a:solidFill>
        </a:ln>
      </dgm:spPr>
    </dgm:pt>
    <dgm:pt modelId="{CA628C4E-4C10-F945-80F1-8D76F98C3051}" type="pres">
      <dgm:prSet presAssocID="{B76D3BA1-84E6-9C44-BC4E-1C2167BD5C73}" presName="text3" presStyleLbl="revTx" presStyleIdx="6" presStyleCnt="7">
        <dgm:presLayoutVars>
          <dgm:chPref val="3"/>
        </dgm:presLayoutVars>
      </dgm:prSet>
      <dgm:spPr/>
    </dgm:pt>
    <dgm:pt modelId="{EDC36CF1-9173-1D4C-97F7-41920A3A9354}" type="pres">
      <dgm:prSet presAssocID="{B76D3BA1-84E6-9C44-BC4E-1C2167BD5C73}" presName="hierChild4" presStyleCnt="0"/>
      <dgm:spPr/>
    </dgm:pt>
  </dgm:ptLst>
  <dgm:cxnLst>
    <dgm:cxn modelId="{03FE4F05-506A-F942-BC4A-35F7F1EA804D}" type="presOf" srcId="{9F51B299-4C19-554E-B1A8-2A4FF6A68213}" destId="{F435D8D0-37A2-D342-9120-05825DE26AFD}" srcOrd="0" destOrd="0" presId="urn:microsoft.com/office/officeart/2009/layout/CirclePictureHierarchy"/>
    <dgm:cxn modelId="{9968F107-065A-924D-A1F8-95FD6F376C29}" srcId="{9F51B299-4C19-554E-B1A8-2A4FF6A68213}" destId="{2128C881-E752-544B-8866-AF5CA4B566A5}" srcOrd="0" destOrd="0" parTransId="{85D2FF8C-DDDD-A242-948B-67CC1ADBD90A}" sibTransId="{3289215B-1019-344A-BF28-7F578F31BD87}"/>
    <dgm:cxn modelId="{1E962111-A3A5-B444-B189-8850DEA6D180}" type="presOf" srcId="{FE23A42F-68BF-ED4B-991C-DC4AF3DC66EB}" destId="{FB97587F-B917-CA4F-9ED7-E0BCD9E79BA8}" srcOrd="0" destOrd="0" presId="urn:microsoft.com/office/officeart/2009/layout/CirclePictureHierarchy"/>
    <dgm:cxn modelId="{7B25751A-5654-DA44-8FDD-9749311474F9}" type="presOf" srcId="{DD348179-0E7F-EF40-BC0F-4372A3697CA7}" destId="{15C03FE7-9880-0149-B0E7-D97F7304E325}" srcOrd="0" destOrd="0" presId="urn:microsoft.com/office/officeart/2009/layout/CirclePictureHierarchy"/>
    <dgm:cxn modelId="{AD479020-8B4C-3B4B-A82D-20BBBCFBE987}" type="presOf" srcId="{A29F5ECF-7047-FD42-A8E1-94B4D1C3CB31}" destId="{C2EA7DBC-624E-E24E-9A08-C50544BD99CF}" srcOrd="0" destOrd="0" presId="urn:microsoft.com/office/officeart/2009/layout/CirclePictureHierarchy"/>
    <dgm:cxn modelId="{0DE8E329-C30D-464F-AD65-DC1BFF9978DD}" type="presOf" srcId="{85D2FF8C-DDDD-A242-948B-67CC1ADBD90A}" destId="{B4881CA3-C690-944C-9847-783CAF20AC0B}" srcOrd="0" destOrd="0" presId="urn:microsoft.com/office/officeart/2009/layout/CirclePictureHierarchy"/>
    <dgm:cxn modelId="{43A9E43D-48CE-C949-B48B-4A55A59E56BB}" type="presOf" srcId="{58171BCE-470E-1B42-84FF-8396FFF03CD2}" destId="{A3132D31-C012-A04D-B558-E27C2967BECE}" srcOrd="0" destOrd="0" presId="urn:microsoft.com/office/officeart/2009/layout/CirclePictureHierarchy"/>
    <dgm:cxn modelId="{5FAD1641-A540-B740-8C27-03D1E1488F5C}" srcId="{58171BCE-470E-1B42-84FF-8396FFF03CD2}" destId="{A59842ED-8CD5-6C4A-AAB4-D74166C8944B}" srcOrd="0" destOrd="0" parTransId="{A14A6E26-A3B8-474F-9113-1769AE748F48}" sibTransId="{A26E7168-97C8-5548-BEFE-74DB7861D4A2}"/>
    <dgm:cxn modelId="{76616241-9E8B-F84F-9ED4-6169D6A2FCE7}" type="presOf" srcId="{2947B3B0-73CE-D44F-A24E-331307899AAA}" destId="{E4E9C4F5-4934-7943-A33A-AE9F0000FDAA}" srcOrd="0" destOrd="0" presId="urn:microsoft.com/office/officeart/2009/layout/CirclePictureHierarchy"/>
    <dgm:cxn modelId="{4C5F7861-7F00-214A-9A4D-9CE29DF26D73}" type="presOf" srcId="{A59842ED-8CD5-6C4A-AAB4-D74166C8944B}" destId="{7FFF5C97-70CC-E14C-9D79-8688D18F6808}" srcOrd="0" destOrd="0" presId="urn:microsoft.com/office/officeart/2009/layout/CirclePictureHierarchy"/>
    <dgm:cxn modelId="{FB559F70-87AA-1B40-8D0A-B021ED7AA8F0}" srcId="{A59842ED-8CD5-6C4A-AAB4-D74166C8944B}" destId="{9F51B299-4C19-554E-B1A8-2A4FF6A68213}" srcOrd="1" destOrd="0" parTransId="{A29F5ECF-7047-FD42-A8E1-94B4D1C3CB31}" sibTransId="{17212ED6-F006-AD4E-BD21-CDEB4B319DD7}"/>
    <dgm:cxn modelId="{990A6282-2FDF-904F-8256-42908D2EEBE8}" srcId="{9F51B299-4C19-554E-B1A8-2A4FF6A68213}" destId="{B76D3BA1-84E6-9C44-BC4E-1C2167BD5C73}" srcOrd="1" destOrd="0" parTransId="{3A07E9D7-9061-7A4A-B29F-8056523AD20B}" sibTransId="{CF6E90C1-9F90-124E-B292-C33F9207D42A}"/>
    <dgm:cxn modelId="{60DDCC8E-E1C0-3F4E-90D2-6E1C9C5FB020}" type="presOf" srcId="{3A07E9D7-9061-7A4A-B29F-8056523AD20B}" destId="{DF7332CA-C9E7-DD4E-9EE3-3A1918053256}" srcOrd="0" destOrd="0" presId="urn:microsoft.com/office/officeart/2009/layout/CirclePictureHierarchy"/>
    <dgm:cxn modelId="{179ED394-A571-AC4A-A966-AA4A6223916E}" type="presOf" srcId="{B76D3BA1-84E6-9C44-BC4E-1C2167BD5C73}" destId="{CA628C4E-4C10-F945-80F1-8D76F98C3051}" srcOrd="0" destOrd="0" presId="urn:microsoft.com/office/officeart/2009/layout/CirclePictureHierarchy"/>
    <dgm:cxn modelId="{1BBE7D95-CE86-E44C-9116-7CA8F07154BC}" type="presOf" srcId="{2128C881-E752-544B-8866-AF5CA4B566A5}" destId="{571D69D8-9C33-1545-9927-92C8C241A394}" srcOrd="0" destOrd="0" presId="urn:microsoft.com/office/officeart/2009/layout/CirclePictureHierarchy"/>
    <dgm:cxn modelId="{E21D2E9B-5ABB-C543-B997-4040ECD10747}" srcId="{A59842ED-8CD5-6C4A-AAB4-D74166C8944B}" destId="{50B9AB49-F731-9C40-938D-4393ACF9B55D}" srcOrd="0" destOrd="0" parTransId="{63F33043-186B-5848-83E2-BA29166BF74E}" sibTransId="{BF109882-18B1-0149-9C4E-5A2451BE6FF4}"/>
    <dgm:cxn modelId="{A43525A2-9E93-1646-9E58-52AC71CC7C7D}" type="presOf" srcId="{63F33043-186B-5848-83E2-BA29166BF74E}" destId="{D8418014-5B0C-4E48-AD2A-768FA858C408}" srcOrd="0" destOrd="0" presId="urn:microsoft.com/office/officeart/2009/layout/CirclePictureHierarchy"/>
    <dgm:cxn modelId="{207ED3A9-B1E6-E047-977A-1695CF433569}" type="presOf" srcId="{4E40E424-85BF-9642-9A91-5A66BD34D0FC}" destId="{601401D8-45C0-904F-B174-47D07D5E021A}" srcOrd="0" destOrd="0" presId="urn:microsoft.com/office/officeart/2009/layout/CirclePictureHierarchy"/>
    <dgm:cxn modelId="{BB2AD8B5-BB99-304D-8633-93A42D6FBD11}" srcId="{50B9AB49-F731-9C40-938D-4393ACF9B55D}" destId="{FE23A42F-68BF-ED4B-991C-DC4AF3DC66EB}" srcOrd="1" destOrd="0" parTransId="{4E40E424-85BF-9642-9A91-5A66BD34D0FC}" sibTransId="{E7F4E0C8-7615-9F4F-92C6-A297ECA99BCD}"/>
    <dgm:cxn modelId="{23272FDC-4F8F-4A44-B6D0-C1B3BFABE7F5}" srcId="{50B9AB49-F731-9C40-938D-4393ACF9B55D}" destId="{DD348179-0E7F-EF40-BC0F-4372A3697CA7}" srcOrd="0" destOrd="0" parTransId="{2947B3B0-73CE-D44F-A24E-331307899AAA}" sibTransId="{0FB08210-03E1-2B4A-86F3-A88314A1A35F}"/>
    <dgm:cxn modelId="{B76F38F3-A07F-2945-A8D1-9AC3F3D4C520}" type="presOf" srcId="{50B9AB49-F731-9C40-938D-4393ACF9B55D}" destId="{6D5355FA-C96D-1C4B-8B92-95D3D0AE01A1}" srcOrd="0" destOrd="0" presId="urn:microsoft.com/office/officeart/2009/layout/CirclePictureHierarchy"/>
    <dgm:cxn modelId="{8C804CE8-16F5-2747-82F8-1E62B01C46A7}" type="presParOf" srcId="{A3132D31-C012-A04D-B558-E27C2967BECE}" destId="{17D4117F-C66D-684B-B48D-B3E4D3B8EFFD}" srcOrd="0" destOrd="0" presId="urn:microsoft.com/office/officeart/2009/layout/CirclePictureHierarchy"/>
    <dgm:cxn modelId="{D377A34D-730F-EE4A-AEFD-924E57C0D349}" type="presParOf" srcId="{17D4117F-C66D-684B-B48D-B3E4D3B8EFFD}" destId="{BE5376AB-BAE9-0047-B893-223E7C94EE2E}" srcOrd="0" destOrd="0" presId="urn:microsoft.com/office/officeart/2009/layout/CirclePictureHierarchy"/>
    <dgm:cxn modelId="{6C8508DC-85FD-FB49-A2AE-D82CACD53BB5}" type="presParOf" srcId="{BE5376AB-BAE9-0047-B893-223E7C94EE2E}" destId="{A191783A-B7B4-3B4F-B197-E0B3F05F4926}" srcOrd="0" destOrd="0" presId="urn:microsoft.com/office/officeart/2009/layout/CirclePictureHierarchy"/>
    <dgm:cxn modelId="{19094653-27E0-6C4B-B3F1-7F1EC9268516}" type="presParOf" srcId="{BE5376AB-BAE9-0047-B893-223E7C94EE2E}" destId="{7FFF5C97-70CC-E14C-9D79-8688D18F6808}" srcOrd="1" destOrd="0" presId="urn:microsoft.com/office/officeart/2009/layout/CirclePictureHierarchy"/>
    <dgm:cxn modelId="{3798E8CD-9B74-324F-984F-24EEBE837F4F}" type="presParOf" srcId="{17D4117F-C66D-684B-B48D-B3E4D3B8EFFD}" destId="{566A3DB9-B5EB-C244-A09D-BC6EAB44DA0D}" srcOrd="1" destOrd="0" presId="urn:microsoft.com/office/officeart/2009/layout/CirclePictureHierarchy"/>
    <dgm:cxn modelId="{2A0F7C57-00FC-3444-A1CD-969B1015C197}" type="presParOf" srcId="{566A3DB9-B5EB-C244-A09D-BC6EAB44DA0D}" destId="{D8418014-5B0C-4E48-AD2A-768FA858C408}" srcOrd="0" destOrd="0" presId="urn:microsoft.com/office/officeart/2009/layout/CirclePictureHierarchy"/>
    <dgm:cxn modelId="{D67946D4-97DA-264B-9D75-AAE8A00E9443}" type="presParOf" srcId="{566A3DB9-B5EB-C244-A09D-BC6EAB44DA0D}" destId="{92B9987E-61A6-B64E-9BF5-B648441C7B85}" srcOrd="1" destOrd="0" presId="urn:microsoft.com/office/officeart/2009/layout/CirclePictureHierarchy"/>
    <dgm:cxn modelId="{7207C579-4762-B549-B00E-163D6CF0CFF2}" type="presParOf" srcId="{92B9987E-61A6-B64E-9BF5-B648441C7B85}" destId="{7B381BC0-B7E9-884C-9B06-4327E773DD74}" srcOrd="0" destOrd="0" presId="urn:microsoft.com/office/officeart/2009/layout/CirclePictureHierarchy"/>
    <dgm:cxn modelId="{D5AF9095-422C-604A-B6D5-CD658E7458E0}" type="presParOf" srcId="{7B381BC0-B7E9-884C-9B06-4327E773DD74}" destId="{4CC1B1C9-8EEF-9840-85A6-B89B5DB89EC6}" srcOrd="0" destOrd="0" presId="urn:microsoft.com/office/officeart/2009/layout/CirclePictureHierarchy"/>
    <dgm:cxn modelId="{31ED679A-7116-B247-A5FB-5F22A3EB8A3C}" type="presParOf" srcId="{7B381BC0-B7E9-884C-9B06-4327E773DD74}" destId="{6D5355FA-C96D-1C4B-8B92-95D3D0AE01A1}" srcOrd="1" destOrd="0" presId="urn:microsoft.com/office/officeart/2009/layout/CirclePictureHierarchy"/>
    <dgm:cxn modelId="{2078226C-DBE7-FF40-B2AC-E9004C80E3A2}" type="presParOf" srcId="{92B9987E-61A6-B64E-9BF5-B648441C7B85}" destId="{392EEA52-CC1D-0642-8C82-F450237FAFC9}" srcOrd="1" destOrd="0" presId="urn:microsoft.com/office/officeart/2009/layout/CirclePictureHierarchy"/>
    <dgm:cxn modelId="{B0059594-7FE0-3644-8A06-75E835C746E1}" type="presParOf" srcId="{392EEA52-CC1D-0642-8C82-F450237FAFC9}" destId="{E4E9C4F5-4934-7943-A33A-AE9F0000FDAA}" srcOrd="0" destOrd="0" presId="urn:microsoft.com/office/officeart/2009/layout/CirclePictureHierarchy"/>
    <dgm:cxn modelId="{5A31493D-B474-8D4C-9541-B420E1B673CA}" type="presParOf" srcId="{392EEA52-CC1D-0642-8C82-F450237FAFC9}" destId="{E9788753-1AFC-B24F-AF98-818C7B04BB38}" srcOrd="1" destOrd="0" presId="urn:microsoft.com/office/officeart/2009/layout/CirclePictureHierarchy"/>
    <dgm:cxn modelId="{080ED088-840A-9644-A26A-66EF91D9491B}" type="presParOf" srcId="{E9788753-1AFC-B24F-AF98-818C7B04BB38}" destId="{EEFCDCD9-9FCC-6947-9790-5E9DE264A298}" srcOrd="0" destOrd="0" presId="urn:microsoft.com/office/officeart/2009/layout/CirclePictureHierarchy"/>
    <dgm:cxn modelId="{C48EFB3A-DFD2-E64E-9074-90440AD746CC}" type="presParOf" srcId="{EEFCDCD9-9FCC-6947-9790-5E9DE264A298}" destId="{4B370109-92E6-2749-8AC1-FA547E8A3CBB}" srcOrd="0" destOrd="0" presId="urn:microsoft.com/office/officeart/2009/layout/CirclePictureHierarchy"/>
    <dgm:cxn modelId="{2988F19D-6954-514A-845B-27EFAD8FF2EB}" type="presParOf" srcId="{EEFCDCD9-9FCC-6947-9790-5E9DE264A298}" destId="{15C03FE7-9880-0149-B0E7-D97F7304E325}" srcOrd="1" destOrd="0" presId="urn:microsoft.com/office/officeart/2009/layout/CirclePictureHierarchy"/>
    <dgm:cxn modelId="{BF1B2C99-97E6-EB4D-B940-54BDB1E97383}" type="presParOf" srcId="{E9788753-1AFC-B24F-AF98-818C7B04BB38}" destId="{FD63CB19-D5D3-A445-AF89-150F2727AC87}" srcOrd="1" destOrd="0" presId="urn:microsoft.com/office/officeart/2009/layout/CirclePictureHierarchy"/>
    <dgm:cxn modelId="{E2F02656-3740-AF4A-8797-DE1C47E924E9}" type="presParOf" srcId="{392EEA52-CC1D-0642-8C82-F450237FAFC9}" destId="{601401D8-45C0-904F-B174-47D07D5E021A}" srcOrd="2" destOrd="0" presId="urn:microsoft.com/office/officeart/2009/layout/CirclePictureHierarchy"/>
    <dgm:cxn modelId="{0E1C60AD-E328-FF49-AB67-5EDA035258FD}" type="presParOf" srcId="{392EEA52-CC1D-0642-8C82-F450237FAFC9}" destId="{BCAAB313-4B92-8347-9A18-48DD9EFC6227}" srcOrd="3" destOrd="0" presId="urn:microsoft.com/office/officeart/2009/layout/CirclePictureHierarchy"/>
    <dgm:cxn modelId="{43636AA8-C41E-6C43-A9F2-FC29ABF5C144}" type="presParOf" srcId="{BCAAB313-4B92-8347-9A18-48DD9EFC6227}" destId="{49F23DDB-8C57-324F-A01A-E96CB5D57141}" srcOrd="0" destOrd="0" presId="urn:microsoft.com/office/officeart/2009/layout/CirclePictureHierarchy"/>
    <dgm:cxn modelId="{4F5646EB-F282-FA4D-82F7-970E5E0EE914}" type="presParOf" srcId="{49F23DDB-8C57-324F-A01A-E96CB5D57141}" destId="{DFF77E69-1FE3-204B-A446-8C33A0B45077}" srcOrd="0" destOrd="0" presId="urn:microsoft.com/office/officeart/2009/layout/CirclePictureHierarchy"/>
    <dgm:cxn modelId="{62D1FD64-5C81-8D40-82C4-FDE99F602607}" type="presParOf" srcId="{49F23DDB-8C57-324F-A01A-E96CB5D57141}" destId="{FB97587F-B917-CA4F-9ED7-E0BCD9E79BA8}" srcOrd="1" destOrd="0" presId="urn:microsoft.com/office/officeart/2009/layout/CirclePictureHierarchy"/>
    <dgm:cxn modelId="{1D56FC14-816C-854B-A16E-07E7AF02E3A0}" type="presParOf" srcId="{BCAAB313-4B92-8347-9A18-48DD9EFC6227}" destId="{8A45D02E-A0D9-1C41-B101-5554F15B5CB3}" srcOrd="1" destOrd="0" presId="urn:microsoft.com/office/officeart/2009/layout/CirclePictureHierarchy"/>
    <dgm:cxn modelId="{92986B79-20D0-5E4B-AEA9-038F07638500}" type="presParOf" srcId="{566A3DB9-B5EB-C244-A09D-BC6EAB44DA0D}" destId="{C2EA7DBC-624E-E24E-9A08-C50544BD99CF}" srcOrd="2" destOrd="0" presId="urn:microsoft.com/office/officeart/2009/layout/CirclePictureHierarchy"/>
    <dgm:cxn modelId="{A18768B7-299C-5E4A-97AA-18059CF908EE}" type="presParOf" srcId="{566A3DB9-B5EB-C244-A09D-BC6EAB44DA0D}" destId="{80E416BB-5EE5-DA4B-AB1B-4EB4A170579C}" srcOrd="3" destOrd="0" presId="urn:microsoft.com/office/officeart/2009/layout/CirclePictureHierarchy"/>
    <dgm:cxn modelId="{8769576C-39B9-684B-9434-D4A5FE68A7A0}" type="presParOf" srcId="{80E416BB-5EE5-DA4B-AB1B-4EB4A170579C}" destId="{562AC929-8E90-8742-8496-2542DD11967A}" srcOrd="0" destOrd="0" presId="urn:microsoft.com/office/officeart/2009/layout/CirclePictureHierarchy"/>
    <dgm:cxn modelId="{C89A00F4-0015-FC4D-9BBA-E7847EFB9A12}" type="presParOf" srcId="{562AC929-8E90-8742-8496-2542DD11967A}" destId="{32574B9A-0C3F-9144-8075-757B04691768}" srcOrd="0" destOrd="0" presId="urn:microsoft.com/office/officeart/2009/layout/CirclePictureHierarchy"/>
    <dgm:cxn modelId="{269CDF29-158F-504C-9650-5EB609AAEF09}" type="presParOf" srcId="{562AC929-8E90-8742-8496-2542DD11967A}" destId="{F435D8D0-37A2-D342-9120-05825DE26AFD}" srcOrd="1" destOrd="0" presId="urn:microsoft.com/office/officeart/2009/layout/CirclePictureHierarchy"/>
    <dgm:cxn modelId="{24720719-CA2A-1D4E-BD77-A79D6BD7846E}" type="presParOf" srcId="{80E416BB-5EE5-DA4B-AB1B-4EB4A170579C}" destId="{402761DA-4108-C442-9CFB-4E125CA804A3}" srcOrd="1" destOrd="0" presId="urn:microsoft.com/office/officeart/2009/layout/CirclePictureHierarchy"/>
    <dgm:cxn modelId="{8BF63BDB-DB3E-6E49-BC4A-04898F1DD62B}" type="presParOf" srcId="{402761DA-4108-C442-9CFB-4E125CA804A3}" destId="{B4881CA3-C690-944C-9847-783CAF20AC0B}" srcOrd="0" destOrd="0" presId="urn:microsoft.com/office/officeart/2009/layout/CirclePictureHierarchy"/>
    <dgm:cxn modelId="{40C5B5DA-2415-3748-805D-F50377B33840}" type="presParOf" srcId="{402761DA-4108-C442-9CFB-4E125CA804A3}" destId="{01E94B50-9386-9C43-98EE-473CC547BC7B}" srcOrd="1" destOrd="0" presId="urn:microsoft.com/office/officeart/2009/layout/CirclePictureHierarchy"/>
    <dgm:cxn modelId="{A208A6B8-6C92-834B-A205-634D334B6A62}" type="presParOf" srcId="{01E94B50-9386-9C43-98EE-473CC547BC7B}" destId="{7FFBA517-7187-924B-B298-62BE8D411D47}" srcOrd="0" destOrd="0" presId="urn:microsoft.com/office/officeart/2009/layout/CirclePictureHierarchy"/>
    <dgm:cxn modelId="{E7E34DAF-3A0D-4D4D-81FC-CE0D043E957E}" type="presParOf" srcId="{7FFBA517-7187-924B-B298-62BE8D411D47}" destId="{F78DF084-FDC0-8942-86C9-D418DB8E9ED9}" srcOrd="0" destOrd="0" presId="urn:microsoft.com/office/officeart/2009/layout/CirclePictureHierarchy"/>
    <dgm:cxn modelId="{7811AB36-8E76-5E46-A37C-27DC5D5E6741}" type="presParOf" srcId="{7FFBA517-7187-924B-B298-62BE8D411D47}" destId="{571D69D8-9C33-1545-9927-92C8C241A394}" srcOrd="1" destOrd="0" presId="urn:microsoft.com/office/officeart/2009/layout/CirclePictureHierarchy"/>
    <dgm:cxn modelId="{1140EAB6-6807-1B43-89EE-079AC566243F}" type="presParOf" srcId="{01E94B50-9386-9C43-98EE-473CC547BC7B}" destId="{CD2175BC-D17D-4644-86FB-2C443C501B7D}" srcOrd="1" destOrd="0" presId="urn:microsoft.com/office/officeart/2009/layout/CirclePictureHierarchy"/>
    <dgm:cxn modelId="{CAFFA813-BC51-3740-8649-9C26882E36BC}" type="presParOf" srcId="{402761DA-4108-C442-9CFB-4E125CA804A3}" destId="{DF7332CA-C9E7-DD4E-9EE3-3A1918053256}" srcOrd="2" destOrd="0" presId="urn:microsoft.com/office/officeart/2009/layout/CirclePictureHierarchy"/>
    <dgm:cxn modelId="{331A19A6-ABBF-8F44-98CE-B6F2D37067AC}" type="presParOf" srcId="{402761DA-4108-C442-9CFB-4E125CA804A3}" destId="{F74057B7-B830-7144-8F99-066AA378298A}" srcOrd="3" destOrd="0" presId="urn:microsoft.com/office/officeart/2009/layout/CirclePictureHierarchy"/>
    <dgm:cxn modelId="{CB6C8625-5C57-BB41-A870-943095A88584}" type="presParOf" srcId="{F74057B7-B830-7144-8F99-066AA378298A}" destId="{36F03076-16FD-9E41-9461-D949F7440EF0}" srcOrd="0" destOrd="0" presId="urn:microsoft.com/office/officeart/2009/layout/CirclePictureHierarchy"/>
    <dgm:cxn modelId="{C07398BA-F143-ED48-8A3B-18F23C0A0B4E}" type="presParOf" srcId="{36F03076-16FD-9E41-9461-D949F7440EF0}" destId="{FD55C612-1B49-8D48-9732-EBC74D371DC6}" srcOrd="0" destOrd="0" presId="urn:microsoft.com/office/officeart/2009/layout/CirclePictureHierarchy"/>
    <dgm:cxn modelId="{94E82270-7B30-6647-BA8C-2EDC80DE33A1}" type="presParOf" srcId="{36F03076-16FD-9E41-9461-D949F7440EF0}" destId="{CA628C4E-4C10-F945-80F1-8D76F98C3051}" srcOrd="1" destOrd="0" presId="urn:microsoft.com/office/officeart/2009/layout/CirclePictureHierarchy"/>
    <dgm:cxn modelId="{5950FE9C-3C04-A643-A6DA-C59FA1973FFF}" type="presParOf" srcId="{F74057B7-B830-7144-8F99-066AA378298A}" destId="{EDC36CF1-9173-1D4C-97F7-41920A3A9354}" srcOrd="1" destOrd="0" presId="urn:microsoft.com/office/officeart/2009/layout/CirclePictureHierarchy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171BCE-470E-1B42-84FF-8396FFF03CD2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842ED-8CD5-6C4A-AAB4-D74166C8944B}">
      <dgm:prSet phldrT="[Text]" phldr="1"/>
      <dgm:spPr>
        <a:ln w="22225">
          <a:noFill/>
        </a:ln>
      </dgm:spPr>
      <dgm:t>
        <a:bodyPr/>
        <a:lstStyle/>
        <a:p>
          <a:endParaRPr lang="en-US"/>
        </a:p>
      </dgm:t>
    </dgm:pt>
    <dgm:pt modelId="{A14A6E26-A3B8-474F-9113-1769AE748F48}" type="parTrans" cxnId="{5FAD1641-A540-B740-8C27-03D1E1488F5C}">
      <dgm:prSet/>
      <dgm:spPr/>
      <dgm:t>
        <a:bodyPr/>
        <a:lstStyle/>
        <a:p>
          <a:endParaRPr lang="en-US"/>
        </a:p>
      </dgm:t>
    </dgm:pt>
    <dgm:pt modelId="{A26E7168-97C8-5548-BEFE-74DB7861D4A2}" type="sibTrans" cxnId="{5FAD1641-A540-B740-8C27-03D1E1488F5C}">
      <dgm:prSet/>
      <dgm:spPr/>
      <dgm:t>
        <a:bodyPr/>
        <a:lstStyle/>
        <a:p>
          <a:endParaRPr lang="en-US"/>
        </a:p>
      </dgm:t>
    </dgm:pt>
    <dgm:pt modelId="{50B9AB49-F731-9C40-938D-4393ACF9B55D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63F33043-186B-5848-83E2-BA29166BF74E}" type="parTrans" cxnId="{E21D2E9B-5ABB-C543-B997-4040ECD10747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F109882-18B1-0149-9C4E-5A2451BE6FF4}" type="sibTrans" cxnId="{E21D2E9B-5ABB-C543-B997-4040ECD10747}">
      <dgm:prSet/>
      <dgm:spPr/>
      <dgm:t>
        <a:bodyPr/>
        <a:lstStyle/>
        <a:p>
          <a:endParaRPr lang="en-US"/>
        </a:p>
      </dgm:t>
    </dgm:pt>
    <dgm:pt modelId="{DD348179-0E7F-EF40-BC0F-4372A3697CA7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2947B3B0-73CE-D44F-A24E-331307899AAA}" type="parTrans" cxnId="{23272FDC-4F8F-4A44-B6D0-C1B3BFABE7F5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FB08210-03E1-2B4A-86F3-A88314A1A35F}" type="sibTrans" cxnId="{23272FDC-4F8F-4A44-B6D0-C1B3BFABE7F5}">
      <dgm:prSet/>
      <dgm:spPr/>
      <dgm:t>
        <a:bodyPr/>
        <a:lstStyle/>
        <a:p>
          <a:endParaRPr lang="en-US"/>
        </a:p>
      </dgm:t>
    </dgm:pt>
    <dgm:pt modelId="{FE23A42F-68BF-ED4B-991C-DC4AF3DC66EB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4E40E424-85BF-9642-9A91-5A66BD34D0FC}" type="parTrans" cxnId="{BB2AD8B5-BB99-304D-8633-93A42D6FBD11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7F4E0C8-7615-9F4F-92C6-A297ECA99BCD}" type="sibTrans" cxnId="{BB2AD8B5-BB99-304D-8633-93A42D6FBD11}">
      <dgm:prSet/>
      <dgm:spPr/>
      <dgm:t>
        <a:bodyPr/>
        <a:lstStyle/>
        <a:p>
          <a:endParaRPr lang="en-US"/>
        </a:p>
      </dgm:t>
    </dgm:pt>
    <dgm:pt modelId="{9F51B299-4C19-554E-B1A8-2A4FF6A68213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A29F5ECF-7047-FD42-A8E1-94B4D1C3CB31}" type="parTrans" cxnId="{FB559F70-87AA-1B40-8D0A-B021ED7AA8F0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7212ED6-F006-AD4E-BD21-CDEB4B319DD7}" type="sibTrans" cxnId="{FB559F70-87AA-1B40-8D0A-B021ED7AA8F0}">
      <dgm:prSet/>
      <dgm:spPr/>
      <dgm:t>
        <a:bodyPr/>
        <a:lstStyle/>
        <a:p>
          <a:endParaRPr lang="en-US"/>
        </a:p>
      </dgm:t>
    </dgm:pt>
    <dgm:pt modelId="{2128C881-E752-544B-8866-AF5CA4B566A5}">
      <dgm:prSet phldrT="[Text]" phldr="1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85D2FF8C-DDDD-A242-948B-67CC1ADBD90A}" type="parTrans" cxnId="{9968F107-065A-924D-A1F8-95FD6F376C29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289215B-1019-344A-BF28-7F578F31BD87}" type="sibTrans" cxnId="{9968F107-065A-924D-A1F8-95FD6F376C29}">
      <dgm:prSet/>
      <dgm:spPr/>
      <dgm:t>
        <a:bodyPr/>
        <a:lstStyle/>
        <a:p>
          <a:endParaRPr lang="en-US"/>
        </a:p>
      </dgm:t>
    </dgm:pt>
    <dgm:pt modelId="{B76D3BA1-84E6-9C44-BC4E-1C2167BD5C73}">
      <dgm:prSet phldrT="[Text]"/>
      <dgm:spPr>
        <a:ln w="22225">
          <a:noFill/>
        </a:ln>
      </dgm:spPr>
      <dgm:t>
        <a:bodyPr/>
        <a:lstStyle/>
        <a:p>
          <a:endParaRPr lang="en-US" dirty="0"/>
        </a:p>
      </dgm:t>
    </dgm:pt>
    <dgm:pt modelId="{3A07E9D7-9061-7A4A-B29F-8056523AD20B}" type="parTrans" cxnId="{990A6282-2FDF-904F-8256-42908D2EEBE8}">
      <dgm:prSet/>
      <dgm:spPr>
        <a:ln w="222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F6E90C1-9F90-124E-B292-C33F9207D42A}" type="sibTrans" cxnId="{990A6282-2FDF-904F-8256-42908D2EEBE8}">
      <dgm:prSet/>
      <dgm:spPr/>
      <dgm:t>
        <a:bodyPr/>
        <a:lstStyle/>
        <a:p>
          <a:endParaRPr lang="en-US"/>
        </a:p>
      </dgm:t>
    </dgm:pt>
    <dgm:pt modelId="{A3132D31-C012-A04D-B558-E27C2967BECE}" type="pres">
      <dgm:prSet presAssocID="{58171BCE-470E-1B42-84FF-8396FFF03C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D4117F-C66D-684B-B48D-B3E4D3B8EFFD}" type="pres">
      <dgm:prSet presAssocID="{A59842ED-8CD5-6C4A-AAB4-D74166C8944B}" presName="hierRoot1" presStyleCnt="0"/>
      <dgm:spPr/>
    </dgm:pt>
    <dgm:pt modelId="{BE5376AB-BAE9-0047-B893-223E7C94EE2E}" type="pres">
      <dgm:prSet presAssocID="{A59842ED-8CD5-6C4A-AAB4-D74166C8944B}" presName="composite" presStyleCnt="0"/>
      <dgm:spPr/>
    </dgm:pt>
    <dgm:pt modelId="{A191783A-B7B4-3B4F-B197-E0B3F05F4926}" type="pres">
      <dgm:prSet presAssocID="{A59842ED-8CD5-6C4A-AAB4-D74166C8944B}" presName="image" presStyleLbl="node0" presStyleIdx="0" presStyleCnt="1" custScaleY="71601"/>
      <dgm:spPr>
        <a:noFill/>
        <a:ln w="22225">
          <a:solidFill>
            <a:schemeClr val="bg1"/>
          </a:solidFill>
        </a:ln>
      </dgm:spPr>
    </dgm:pt>
    <dgm:pt modelId="{7FFF5C97-70CC-E14C-9D79-8688D18F6808}" type="pres">
      <dgm:prSet presAssocID="{A59842ED-8CD5-6C4A-AAB4-D74166C8944B}" presName="text" presStyleLbl="revTx" presStyleIdx="0" presStyleCnt="7">
        <dgm:presLayoutVars>
          <dgm:chPref val="3"/>
        </dgm:presLayoutVars>
      </dgm:prSet>
      <dgm:spPr/>
    </dgm:pt>
    <dgm:pt modelId="{566A3DB9-B5EB-C244-A09D-BC6EAB44DA0D}" type="pres">
      <dgm:prSet presAssocID="{A59842ED-8CD5-6C4A-AAB4-D74166C8944B}" presName="hierChild2" presStyleCnt="0"/>
      <dgm:spPr/>
    </dgm:pt>
    <dgm:pt modelId="{D8418014-5B0C-4E48-AD2A-768FA858C408}" type="pres">
      <dgm:prSet presAssocID="{63F33043-186B-5848-83E2-BA29166BF74E}" presName="Name10" presStyleLbl="parChTrans1D2" presStyleIdx="0" presStyleCnt="2"/>
      <dgm:spPr/>
    </dgm:pt>
    <dgm:pt modelId="{92B9987E-61A6-B64E-9BF5-B648441C7B85}" type="pres">
      <dgm:prSet presAssocID="{50B9AB49-F731-9C40-938D-4393ACF9B55D}" presName="hierRoot2" presStyleCnt="0"/>
      <dgm:spPr/>
    </dgm:pt>
    <dgm:pt modelId="{7B381BC0-B7E9-884C-9B06-4327E773DD74}" type="pres">
      <dgm:prSet presAssocID="{50B9AB49-F731-9C40-938D-4393ACF9B55D}" presName="composite2" presStyleCnt="0"/>
      <dgm:spPr/>
    </dgm:pt>
    <dgm:pt modelId="{4CC1B1C9-8EEF-9840-85A6-B89B5DB89EC6}" type="pres">
      <dgm:prSet presAssocID="{50B9AB49-F731-9C40-938D-4393ACF9B55D}" presName="image2" presStyleLbl="node2" presStyleIdx="0" presStyleCnt="2" custScaleY="71024"/>
      <dgm:spPr>
        <a:noFill/>
        <a:ln w="22225">
          <a:solidFill>
            <a:schemeClr val="bg1"/>
          </a:solidFill>
        </a:ln>
      </dgm:spPr>
    </dgm:pt>
    <dgm:pt modelId="{6D5355FA-C96D-1C4B-8B92-95D3D0AE01A1}" type="pres">
      <dgm:prSet presAssocID="{50B9AB49-F731-9C40-938D-4393ACF9B55D}" presName="text2" presStyleLbl="revTx" presStyleIdx="1" presStyleCnt="7">
        <dgm:presLayoutVars>
          <dgm:chPref val="3"/>
        </dgm:presLayoutVars>
      </dgm:prSet>
      <dgm:spPr/>
    </dgm:pt>
    <dgm:pt modelId="{392EEA52-CC1D-0642-8C82-F450237FAFC9}" type="pres">
      <dgm:prSet presAssocID="{50B9AB49-F731-9C40-938D-4393ACF9B55D}" presName="hierChild3" presStyleCnt="0"/>
      <dgm:spPr/>
    </dgm:pt>
    <dgm:pt modelId="{E4E9C4F5-4934-7943-A33A-AE9F0000FDAA}" type="pres">
      <dgm:prSet presAssocID="{2947B3B0-73CE-D44F-A24E-331307899AAA}" presName="Name17" presStyleLbl="parChTrans1D3" presStyleIdx="0" presStyleCnt="4"/>
      <dgm:spPr/>
    </dgm:pt>
    <dgm:pt modelId="{E9788753-1AFC-B24F-AF98-818C7B04BB38}" type="pres">
      <dgm:prSet presAssocID="{DD348179-0E7F-EF40-BC0F-4372A3697CA7}" presName="hierRoot3" presStyleCnt="0"/>
      <dgm:spPr/>
    </dgm:pt>
    <dgm:pt modelId="{EEFCDCD9-9FCC-6947-9790-5E9DE264A298}" type="pres">
      <dgm:prSet presAssocID="{DD348179-0E7F-EF40-BC0F-4372A3697CA7}" presName="composite3" presStyleCnt="0"/>
      <dgm:spPr/>
    </dgm:pt>
    <dgm:pt modelId="{4B370109-92E6-2749-8AC1-FA547E8A3CBB}" type="pres">
      <dgm:prSet presAssocID="{DD348179-0E7F-EF40-BC0F-4372A3697CA7}" presName="image3" presStyleLbl="node3" presStyleIdx="0" presStyleCnt="4" custScaleY="71024"/>
      <dgm:spPr>
        <a:noFill/>
        <a:ln w="22225">
          <a:solidFill>
            <a:schemeClr val="bg1"/>
          </a:solidFill>
        </a:ln>
      </dgm:spPr>
    </dgm:pt>
    <dgm:pt modelId="{15C03FE7-9880-0149-B0E7-D97F7304E325}" type="pres">
      <dgm:prSet presAssocID="{DD348179-0E7F-EF40-BC0F-4372A3697CA7}" presName="text3" presStyleLbl="revTx" presStyleIdx="2" presStyleCnt="7">
        <dgm:presLayoutVars>
          <dgm:chPref val="3"/>
        </dgm:presLayoutVars>
      </dgm:prSet>
      <dgm:spPr/>
    </dgm:pt>
    <dgm:pt modelId="{FD63CB19-D5D3-A445-AF89-150F2727AC87}" type="pres">
      <dgm:prSet presAssocID="{DD348179-0E7F-EF40-BC0F-4372A3697CA7}" presName="hierChild4" presStyleCnt="0"/>
      <dgm:spPr/>
    </dgm:pt>
    <dgm:pt modelId="{601401D8-45C0-904F-B174-47D07D5E021A}" type="pres">
      <dgm:prSet presAssocID="{4E40E424-85BF-9642-9A91-5A66BD34D0FC}" presName="Name17" presStyleLbl="parChTrans1D3" presStyleIdx="1" presStyleCnt="4"/>
      <dgm:spPr/>
    </dgm:pt>
    <dgm:pt modelId="{BCAAB313-4B92-8347-9A18-48DD9EFC6227}" type="pres">
      <dgm:prSet presAssocID="{FE23A42F-68BF-ED4B-991C-DC4AF3DC66EB}" presName="hierRoot3" presStyleCnt="0"/>
      <dgm:spPr/>
    </dgm:pt>
    <dgm:pt modelId="{49F23DDB-8C57-324F-A01A-E96CB5D57141}" type="pres">
      <dgm:prSet presAssocID="{FE23A42F-68BF-ED4B-991C-DC4AF3DC66EB}" presName="composite3" presStyleCnt="0"/>
      <dgm:spPr/>
    </dgm:pt>
    <dgm:pt modelId="{DFF77E69-1FE3-204B-A446-8C33A0B45077}" type="pres">
      <dgm:prSet presAssocID="{FE23A42F-68BF-ED4B-991C-DC4AF3DC66EB}" presName="image3" presStyleLbl="node3" presStyleIdx="1" presStyleCnt="4" custScaleY="71024"/>
      <dgm:spPr>
        <a:noFill/>
        <a:ln w="22225">
          <a:solidFill>
            <a:schemeClr val="bg1"/>
          </a:solidFill>
        </a:ln>
      </dgm:spPr>
    </dgm:pt>
    <dgm:pt modelId="{FB97587F-B917-CA4F-9ED7-E0BCD9E79BA8}" type="pres">
      <dgm:prSet presAssocID="{FE23A42F-68BF-ED4B-991C-DC4AF3DC66EB}" presName="text3" presStyleLbl="revTx" presStyleIdx="3" presStyleCnt="7">
        <dgm:presLayoutVars>
          <dgm:chPref val="3"/>
        </dgm:presLayoutVars>
      </dgm:prSet>
      <dgm:spPr/>
    </dgm:pt>
    <dgm:pt modelId="{8A45D02E-A0D9-1C41-B101-5554F15B5CB3}" type="pres">
      <dgm:prSet presAssocID="{FE23A42F-68BF-ED4B-991C-DC4AF3DC66EB}" presName="hierChild4" presStyleCnt="0"/>
      <dgm:spPr/>
    </dgm:pt>
    <dgm:pt modelId="{C2EA7DBC-624E-E24E-9A08-C50544BD99CF}" type="pres">
      <dgm:prSet presAssocID="{A29F5ECF-7047-FD42-A8E1-94B4D1C3CB31}" presName="Name10" presStyleLbl="parChTrans1D2" presStyleIdx="1" presStyleCnt="2"/>
      <dgm:spPr/>
    </dgm:pt>
    <dgm:pt modelId="{80E416BB-5EE5-DA4B-AB1B-4EB4A170579C}" type="pres">
      <dgm:prSet presAssocID="{9F51B299-4C19-554E-B1A8-2A4FF6A68213}" presName="hierRoot2" presStyleCnt="0"/>
      <dgm:spPr/>
    </dgm:pt>
    <dgm:pt modelId="{562AC929-8E90-8742-8496-2542DD11967A}" type="pres">
      <dgm:prSet presAssocID="{9F51B299-4C19-554E-B1A8-2A4FF6A68213}" presName="composite2" presStyleCnt="0"/>
      <dgm:spPr/>
    </dgm:pt>
    <dgm:pt modelId="{32574B9A-0C3F-9144-8075-757B04691768}" type="pres">
      <dgm:prSet presAssocID="{9F51B299-4C19-554E-B1A8-2A4FF6A68213}" presName="image2" presStyleLbl="node2" presStyleIdx="1" presStyleCnt="2" custScaleY="71024"/>
      <dgm:spPr>
        <a:solidFill>
          <a:srgbClr val="132F53"/>
        </a:solidFill>
        <a:ln w="22225">
          <a:solidFill>
            <a:schemeClr val="bg1"/>
          </a:solidFill>
        </a:ln>
      </dgm:spPr>
    </dgm:pt>
    <dgm:pt modelId="{F435D8D0-37A2-D342-9120-05825DE26AFD}" type="pres">
      <dgm:prSet presAssocID="{9F51B299-4C19-554E-B1A8-2A4FF6A68213}" presName="text2" presStyleLbl="revTx" presStyleIdx="4" presStyleCnt="7">
        <dgm:presLayoutVars>
          <dgm:chPref val="3"/>
        </dgm:presLayoutVars>
      </dgm:prSet>
      <dgm:spPr/>
    </dgm:pt>
    <dgm:pt modelId="{402761DA-4108-C442-9CFB-4E125CA804A3}" type="pres">
      <dgm:prSet presAssocID="{9F51B299-4C19-554E-B1A8-2A4FF6A68213}" presName="hierChild3" presStyleCnt="0"/>
      <dgm:spPr/>
    </dgm:pt>
    <dgm:pt modelId="{B4881CA3-C690-944C-9847-783CAF20AC0B}" type="pres">
      <dgm:prSet presAssocID="{85D2FF8C-DDDD-A242-948B-67CC1ADBD90A}" presName="Name17" presStyleLbl="parChTrans1D3" presStyleIdx="2" presStyleCnt="4"/>
      <dgm:spPr/>
    </dgm:pt>
    <dgm:pt modelId="{01E94B50-9386-9C43-98EE-473CC547BC7B}" type="pres">
      <dgm:prSet presAssocID="{2128C881-E752-544B-8866-AF5CA4B566A5}" presName="hierRoot3" presStyleCnt="0"/>
      <dgm:spPr/>
    </dgm:pt>
    <dgm:pt modelId="{7FFBA517-7187-924B-B298-62BE8D411D47}" type="pres">
      <dgm:prSet presAssocID="{2128C881-E752-544B-8866-AF5CA4B566A5}" presName="composite3" presStyleCnt="0"/>
      <dgm:spPr/>
    </dgm:pt>
    <dgm:pt modelId="{F78DF084-FDC0-8942-86C9-D418DB8E9ED9}" type="pres">
      <dgm:prSet presAssocID="{2128C881-E752-544B-8866-AF5CA4B566A5}" presName="image3" presStyleLbl="node3" presStyleIdx="2" presStyleCnt="4" custScaleY="71024"/>
      <dgm:spPr>
        <a:noFill/>
        <a:ln w="22225">
          <a:solidFill>
            <a:schemeClr val="bg1"/>
          </a:solidFill>
        </a:ln>
      </dgm:spPr>
    </dgm:pt>
    <dgm:pt modelId="{571D69D8-9C33-1545-9927-92C8C241A394}" type="pres">
      <dgm:prSet presAssocID="{2128C881-E752-544B-8866-AF5CA4B566A5}" presName="text3" presStyleLbl="revTx" presStyleIdx="5" presStyleCnt="7">
        <dgm:presLayoutVars>
          <dgm:chPref val="3"/>
        </dgm:presLayoutVars>
      </dgm:prSet>
      <dgm:spPr/>
    </dgm:pt>
    <dgm:pt modelId="{CD2175BC-D17D-4644-86FB-2C443C501B7D}" type="pres">
      <dgm:prSet presAssocID="{2128C881-E752-544B-8866-AF5CA4B566A5}" presName="hierChild4" presStyleCnt="0"/>
      <dgm:spPr/>
    </dgm:pt>
    <dgm:pt modelId="{DF7332CA-C9E7-DD4E-9EE3-3A1918053256}" type="pres">
      <dgm:prSet presAssocID="{3A07E9D7-9061-7A4A-B29F-8056523AD20B}" presName="Name17" presStyleLbl="parChTrans1D3" presStyleIdx="3" presStyleCnt="4"/>
      <dgm:spPr/>
    </dgm:pt>
    <dgm:pt modelId="{F74057B7-B830-7144-8F99-066AA378298A}" type="pres">
      <dgm:prSet presAssocID="{B76D3BA1-84E6-9C44-BC4E-1C2167BD5C73}" presName="hierRoot3" presStyleCnt="0"/>
      <dgm:spPr/>
    </dgm:pt>
    <dgm:pt modelId="{36F03076-16FD-9E41-9461-D949F7440EF0}" type="pres">
      <dgm:prSet presAssocID="{B76D3BA1-84E6-9C44-BC4E-1C2167BD5C73}" presName="composite3" presStyleCnt="0"/>
      <dgm:spPr/>
    </dgm:pt>
    <dgm:pt modelId="{FD55C612-1B49-8D48-9732-EBC74D371DC6}" type="pres">
      <dgm:prSet presAssocID="{B76D3BA1-84E6-9C44-BC4E-1C2167BD5C73}" presName="image3" presStyleLbl="node3" presStyleIdx="3" presStyleCnt="4" custScaleY="71436"/>
      <dgm:spPr>
        <a:noFill/>
        <a:ln w="22225">
          <a:solidFill>
            <a:schemeClr val="bg1"/>
          </a:solidFill>
        </a:ln>
      </dgm:spPr>
    </dgm:pt>
    <dgm:pt modelId="{CA628C4E-4C10-F945-80F1-8D76F98C3051}" type="pres">
      <dgm:prSet presAssocID="{B76D3BA1-84E6-9C44-BC4E-1C2167BD5C73}" presName="text3" presStyleLbl="revTx" presStyleIdx="6" presStyleCnt="7">
        <dgm:presLayoutVars>
          <dgm:chPref val="3"/>
        </dgm:presLayoutVars>
      </dgm:prSet>
      <dgm:spPr/>
    </dgm:pt>
    <dgm:pt modelId="{EDC36CF1-9173-1D4C-97F7-41920A3A9354}" type="pres">
      <dgm:prSet presAssocID="{B76D3BA1-84E6-9C44-BC4E-1C2167BD5C73}" presName="hierChild4" presStyleCnt="0"/>
      <dgm:spPr/>
    </dgm:pt>
  </dgm:ptLst>
  <dgm:cxnLst>
    <dgm:cxn modelId="{03FE4F05-506A-F942-BC4A-35F7F1EA804D}" type="presOf" srcId="{9F51B299-4C19-554E-B1A8-2A4FF6A68213}" destId="{F435D8D0-37A2-D342-9120-05825DE26AFD}" srcOrd="0" destOrd="0" presId="urn:microsoft.com/office/officeart/2009/layout/CirclePictureHierarchy"/>
    <dgm:cxn modelId="{9968F107-065A-924D-A1F8-95FD6F376C29}" srcId="{9F51B299-4C19-554E-B1A8-2A4FF6A68213}" destId="{2128C881-E752-544B-8866-AF5CA4B566A5}" srcOrd="0" destOrd="0" parTransId="{85D2FF8C-DDDD-A242-948B-67CC1ADBD90A}" sibTransId="{3289215B-1019-344A-BF28-7F578F31BD87}"/>
    <dgm:cxn modelId="{1E962111-A3A5-B444-B189-8850DEA6D180}" type="presOf" srcId="{FE23A42F-68BF-ED4B-991C-DC4AF3DC66EB}" destId="{FB97587F-B917-CA4F-9ED7-E0BCD9E79BA8}" srcOrd="0" destOrd="0" presId="urn:microsoft.com/office/officeart/2009/layout/CirclePictureHierarchy"/>
    <dgm:cxn modelId="{7B25751A-5654-DA44-8FDD-9749311474F9}" type="presOf" srcId="{DD348179-0E7F-EF40-BC0F-4372A3697CA7}" destId="{15C03FE7-9880-0149-B0E7-D97F7304E325}" srcOrd="0" destOrd="0" presId="urn:microsoft.com/office/officeart/2009/layout/CirclePictureHierarchy"/>
    <dgm:cxn modelId="{AD479020-8B4C-3B4B-A82D-20BBBCFBE987}" type="presOf" srcId="{A29F5ECF-7047-FD42-A8E1-94B4D1C3CB31}" destId="{C2EA7DBC-624E-E24E-9A08-C50544BD99CF}" srcOrd="0" destOrd="0" presId="urn:microsoft.com/office/officeart/2009/layout/CirclePictureHierarchy"/>
    <dgm:cxn modelId="{0DE8E329-C30D-464F-AD65-DC1BFF9978DD}" type="presOf" srcId="{85D2FF8C-DDDD-A242-948B-67CC1ADBD90A}" destId="{B4881CA3-C690-944C-9847-783CAF20AC0B}" srcOrd="0" destOrd="0" presId="urn:microsoft.com/office/officeart/2009/layout/CirclePictureHierarchy"/>
    <dgm:cxn modelId="{43A9E43D-48CE-C949-B48B-4A55A59E56BB}" type="presOf" srcId="{58171BCE-470E-1B42-84FF-8396FFF03CD2}" destId="{A3132D31-C012-A04D-B558-E27C2967BECE}" srcOrd="0" destOrd="0" presId="urn:microsoft.com/office/officeart/2009/layout/CirclePictureHierarchy"/>
    <dgm:cxn modelId="{5FAD1641-A540-B740-8C27-03D1E1488F5C}" srcId="{58171BCE-470E-1B42-84FF-8396FFF03CD2}" destId="{A59842ED-8CD5-6C4A-AAB4-D74166C8944B}" srcOrd="0" destOrd="0" parTransId="{A14A6E26-A3B8-474F-9113-1769AE748F48}" sibTransId="{A26E7168-97C8-5548-BEFE-74DB7861D4A2}"/>
    <dgm:cxn modelId="{76616241-9E8B-F84F-9ED4-6169D6A2FCE7}" type="presOf" srcId="{2947B3B0-73CE-D44F-A24E-331307899AAA}" destId="{E4E9C4F5-4934-7943-A33A-AE9F0000FDAA}" srcOrd="0" destOrd="0" presId="urn:microsoft.com/office/officeart/2009/layout/CirclePictureHierarchy"/>
    <dgm:cxn modelId="{4C5F7861-7F00-214A-9A4D-9CE29DF26D73}" type="presOf" srcId="{A59842ED-8CD5-6C4A-AAB4-D74166C8944B}" destId="{7FFF5C97-70CC-E14C-9D79-8688D18F6808}" srcOrd="0" destOrd="0" presId="urn:microsoft.com/office/officeart/2009/layout/CirclePictureHierarchy"/>
    <dgm:cxn modelId="{FB559F70-87AA-1B40-8D0A-B021ED7AA8F0}" srcId="{A59842ED-8CD5-6C4A-AAB4-D74166C8944B}" destId="{9F51B299-4C19-554E-B1A8-2A4FF6A68213}" srcOrd="1" destOrd="0" parTransId="{A29F5ECF-7047-FD42-A8E1-94B4D1C3CB31}" sibTransId="{17212ED6-F006-AD4E-BD21-CDEB4B319DD7}"/>
    <dgm:cxn modelId="{990A6282-2FDF-904F-8256-42908D2EEBE8}" srcId="{9F51B299-4C19-554E-B1A8-2A4FF6A68213}" destId="{B76D3BA1-84E6-9C44-BC4E-1C2167BD5C73}" srcOrd="1" destOrd="0" parTransId="{3A07E9D7-9061-7A4A-B29F-8056523AD20B}" sibTransId="{CF6E90C1-9F90-124E-B292-C33F9207D42A}"/>
    <dgm:cxn modelId="{60DDCC8E-E1C0-3F4E-90D2-6E1C9C5FB020}" type="presOf" srcId="{3A07E9D7-9061-7A4A-B29F-8056523AD20B}" destId="{DF7332CA-C9E7-DD4E-9EE3-3A1918053256}" srcOrd="0" destOrd="0" presId="urn:microsoft.com/office/officeart/2009/layout/CirclePictureHierarchy"/>
    <dgm:cxn modelId="{179ED394-A571-AC4A-A966-AA4A6223916E}" type="presOf" srcId="{B76D3BA1-84E6-9C44-BC4E-1C2167BD5C73}" destId="{CA628C4E-4C10-F945-80F1-8D76F98C3051}" srcOrd="0" destOrd="0" presId="urn:microsoft.com/office/officeart/2009/layout/CirclePictureHierarchy"/>
    <dgm:cxn modelId="{1BBE7D95-CE86-E44C-9116-7CA8F07154BC}" type="presOf" srcId="{2128C881-E752-544B-8866-AF5CA4B566A5}" destId="{571D69D8-9C33-1545-9927-92C8C241A394}" srcOrd="0" destOrd="0" presId="urn:microsoft.com/office/officeart/2009/layout/CirclePictureHierarchy"/>
    <dgm:cxn modelId="{E21D2E9B-5ABB-C543-B997-4040ECD10747}" srcId="{A59842ED-8CD5-6C4A-AAB4-D74166C8944B}" destId="{50B9AB49-F731-9C40-938D-4393ACF9B55D}" srcOrd="0" destOrd="0" parTransId="{63F33043-186B-5848-83E2-BA29166BF74E}" sibTransId="{BF109882-18B1-0149-9C4E-5A2451BE6FF4}"/>
    <dgm:cxn modelId="{A43525A2-9E93-1646-9E58-52AC71CC7C7D}" type="presOf" srcId="{63F33043-186B-5848-83E2-BA29166BF74E}" destId="{D8418014-5B0C-4E48-AD2A-768FA858C408}" srcOrd="0" destOrd="0" presId="urn:microsoft.com/office/officeart/2009/layout/CirclePictureHierarchy"/>
    <dgm:cxn modelId="{207ED3A9-B1E6-E047-977A-1695CF433569}" type="presOf" srcId="{4E40E424-85BF-9642-9A91-5A66BD34D0FC}" destId="{601401D8-45C0-904F-B174-47D07D5E021A}" srcOrd="0" destOrd="0" presId="urn:microsoft.com/office/officeart/2009/layout/CirclePictureHierarchy"/>
    <dgm:cxn modelId="{BB2AD8B5-BB99-304D-8633-93A42D6FBD11}" srcId="{50B9AB49-F731-9C40-938D-4393ACF9B55D}" destId="{FE23A42F-68BF-ED4B-991C-DC4AF3DC66EB}" srcOrd="1" destOrd="0" parTransId="{4E40E424-85BF-9642-9A91-5A66BD34D0FC}" sibTransId="{E7F4E0C8-7615-9F4F-92C6-A297ECA99BCD}"/>
    <dgm:cxn modelId="{23272FDC-4F8F-4A44-B6D0-C1B3BFABE7F5}" srcId="{50B9AB49-F731-9C40-938D-4393ACF9B55D}" destId="{DD348179-0E7F-EF40-BC0F-4372A3697CA7}" srcOrd="0" destOrd="0" parTransId="{2947B3B0-73CE-D44F-A24E-331307899AAA}" sibTransId="{0FB08210-03E1-2B4A-86F3-A88314A1A35F}"/>
    <dgm:cxn modelId="{B76F38F3-A07F-2945-A8D1-9AC3F3D4C520}" type="presOf" srcId="{50B9AB49-F731-9C40-938D-4393ACF9B55D}" destId="{6D5355FA-C96D-1C4B-8B92-95D3D0AE01A1}" srcOrd="0" destOrd="0" presId="urn:microsoft.com/office/officeart/2009/layout/CirclePictureHierarchy"/>
    <dgm:cxn modelId="{8C804CE8-16F5-2747-82F8-1E62B01C46A7}" type="presParOf" srcId="{A3132D31-C012-A04D-B558-E27C2967BECE}" destId="{17D4117F-C66D-684B-B48D-B3E4D3B8EFFD}" srcOrd="0" destOrd="0" presId="urn:microsoft.com/office/officeart/2009/layout/CirclePictureHierarchy"/>
    <dgm:cxn modelId="{D377A34D-730F-EE4A-AEFD-924E57C0D349}" type="presParOf" srcId="{17D4117F-C66D-684B-B48D-B3E4D3B8EFFD}" destId="{BE5376AB-BAE9-0047-B893-223E7C94EE2E}" srcOrd="0" destOrd="0" presId="urn:microsoft.com/office/officeart/2009/layout/CirclePictureHierarchy"/>
    <dgm:cxn modelId="{6C8508DC-85FD-FB49-A2AE-D82CACD53BB5}" type="presParOf" srcId="{BE5376AB-BAE9-0047-B893-223E7C94EE2E}" destId="{A191783A-B7B4-3B4F-B197-E0B3F05F4926}" srcOrd="0" destOrd="0" presId="urn:microsoft.com/office/officeart/2009/layout/CirclePictureHierarchy"/>
    <dgm:cxn modelId="{19094653-27E0-6C4B-B3F1-7F1EC9268516}" type="presParOf" srcId="{BE5376AB-BAE9-0047-B893-223E7C94EE2E}" destId="{7FFF5C97-70CC-E14C-9D79-8688D18F6808}" srcOrd="1" destOrd="0" presId="urn:microsoft.com/office/officeart/2009/layout/CirclePictureHierarchy"/>
    <dgm:cxn modelId="{3798E8CD-9B74-324F-984F-24EEBE837F4F}" type="presParOf" srcId="{17D4117F-C66D-684B-B48D-B3E4D3B8EFFD}" destId="{566A3DB9-B5EB-C244-A09D-BC6EAB44DA0D}" srcOrd="1" destOrd="0" presId="urn:microsoft.com/office/officeart/2009/layout/CirclePictureHierarchy"/>
    <dgm:cxn modelId="{2A0F7C57-00FC-3444-A1CD-969B1015C197}" type="presParOf" srcId="{566A3DB9-B5EB-C244-A09D-BC6EAB44DA0D}" destId="{D8418014-5B0C-4E48-AD2A-768FA858C408}" srcOrd="0" destOrd="0" presId="urn:microsoft.com/office/officeart/2009/layout/CirclePictureHierarchy"/>
    <dgm:cxn modelId="{D67946D4-97DA-264B-9D75-AAE8A00E9443}" type="presParOf" srcId="{566A3DB9-B5EB-C244-A09D-BC6EAB44DA0D}" destId="{92B9987E-61A6-B64E-9BF5-B648441C7B85}" srcOrd="1" destOrd="0" presId="urn:microsoft.com/office/officeart/2009/layout/CirclePictureHierarchy"/>
    <dgm:cxn modelId="{7207C579-4762-B549-B00E-163D6CF0CFF2}" type="presParOf" srcId="{92B9987E-61A6-B64E-9BF5-B648441C7B85}" destId="{7B381BC0-B7E9-884C-9B06-4327E773DD74}" srcOrd="0" destOrd="0" presId="urn:microsoft.com/office/officeart/2009/layout/CirclePictureHierarchy"/>
    <dgm:cxn modelId="{D5AF9095-422C-604A-B6D5-CD658E7458E0}" type="presParOf" srcId="{7B381BC0-B7E9-884C-9B06-4327E773DD74}" destId="{4CC1B1C9-8EEF-9840-85A6-B89B5DB89EC6}" srcOrd="0" destOrd="0" presId="urn:microsoft.com/office/officeart/2009/layout/CirclePictureHierarchy"/>
    <dgm:cxn modelId="{31ED679A-7116-B247-A5FB-5F22A3EB8A3C}" type="presParOf" srcId="{7B381BC0-B7E9-884C-9B06-4327E773DD74}" destId="{6D5355FA-C96D-1C4B-8B92-95D3D0AE01A1}" srcOrd="1" destOrd="0" presId="urn:microsoft.com/office/officeart/2009/layout/CirclePictureHierarchy"/>
    <dgm:cxn modelId="{2078226C-DBE7-FF40-B2AC-E9004C80E3A2}" type="presParOf" srcId="{92B9987E-61A6-B64E-9BF5-B648441C7B85}" destId="{392EEA52-CC1D-0642-8C82-F450237FAFC9}" srcOrd="1" destOrd="0" presId="urn:microsoft.com/office/officeart/2009/layout/CirclePictureHierarchy"/>
    <dgm:cxn modelId="{B0059594-7FE0-3644-8A06-75E835C746E1}" type="presParOf" srcId="{392EEA52-CC1D-0642-8C82-F450237FAFC9}" destId="{E4E9C4F5-4934-7943-A33A-AE9F0000FDAA}" srcOrd="0" destOrd="0" presId="urn:microsoft.com/office/officeart/2009/layout/CirclePictureHierarchy"/>
    <dgm:cxn modelId="{5A31493D-B474-8D4C-9541-B420E1B673CA}" type="presParOf" srcId="{392EEA52-CC1D-0642-8C82-F450237FAFC9}" destId="{E9788753-1AFC-B24F-AF98-818C7B04BB38}" srcOrd="1" destOrd="0" presId="urn:microsoft.com/office/officeart/2009/layout/CirclePictureHierarchy"/>
    <dgm:cxn modelId="{080ED088-840A-9644-A26A-66EF91D9491B}" type="presParOf" srcId="{E9788753-1AFC-B24F-AF98-818C7B04BB38}" destId="{EEFCDCD9-9FCC-6947-9790-5E9DE264A298}" srcOrd="0" destOrd="0" presId="urn:microsoft.com/office/officeart/2009/layout/CirclePictureHierarchy"/>
    <dgm:cxn modelId="{C48EFB3A-DFD2-E64E-9074-90440AD746CC}" type="presParOf" srcId="{EEFCDCD9-9FCC-6947-9790-5E9DE264A298}" destId="{4B370109-92E6-2749-8AC1-FA547E8A3CBB}" srcOrd="0" destOrd="0" presId="urn:microsoft.com/office/officeart/2009/layout/CirclePictureHierarchy"/>
    <dgm:cxn modelId="{2988F19D-6954-514A-845B-27EFAD8FF2EB}" type="presParOf" srcId="{EEFCDCD9-9FCC-6947-9790-5E9DE264A298}" destId="{15C03FE7-9880-0149-B0E7-D97F7304E325}" srcOrd="1" destOrd="0" presId="urn:microsoft.com/office/officeart/2009/layout/CirclePictureHierarchy"/>
    <dgm:cxn modelId="{BF1B2C99-97E6-EB4D-B940-54BDB1E97383}" type="presParOf" srcId="{E9788753-1AFC-B24F-AF98-818C7B04BB38}" destId="{FD63CB19-D5D3-A445-AF89-150F2727AC87}" srcOrd="1" destOrd="0" presId="urn:microsoft.com/office/officeart/2009/layout/CirclePictureHierarchy"/>
    <dgm:cxn modelId="{E2F02656-3740-AF4A-8797-DE1C47E924E9}" type="presParOf" srcId="{392EEA52-CC1D-0642-8C82-F450237FAFC9}" destId="{601401D8-45C0-904F-B174-47D07D5E021A}" srcOrd="2" destOrd="0" presId="urn:microsoft.com/office/officeart/2009/layout/CirclePictureHierarchy"/>
    <dgm:cxn modelId="{0E1C60AD-E328-FF49-AB67-5EDA035258FD}" type="presParOf" srcId="{392EEA52-CC1D-0642-8C82-F450237FAFC9}" destId="{BCAAB313-4B92-8347-9A18-48DD9EFC6227}" srcOrd="3" destOrd="0" presId="urn:microsoft.com/office/officeart/2009/layout/CirclePictureHierarchy"/>
    <dgm:cxn modelId="{43636AA8-C41E-6C43-A9F2-FC29ABF5C144}" type="presParOf" srcId="{BCAAB313-4B92-8347-9A18-48DD9EFC6227}" destId="{49F23DDB-8C57-324F-A01A-E96CB5D57141}" srcOrd="0" destOrd="0" presId="urn:microsoft.com/office/officeart/2009/layout/CirclePictureHierarchy"/>
    <dgm:cxn modelId="{4F5646EB-F282-FA4D-82F7-970E5E0EE914}" type="presParOf" srcId="{49F23DDB-8C57-324F-A01A-E96CB5D57141}" destId="{DFF77E69-1FE3-204B-A446-8C33A0B45077}" srcOrd="0" destOrd="0" presId="urn:microsoft.com/office/officeart/2009/layout/CirclePictureHierarchy"/>
    <dgm:cxn modelId="{62D1FD64-5C81-8D40-82C4-FDE99F602607}" type="presParOf" srcId="{49F23DDB-8C57-324F-A01A-E96CB5D57141}" destId="{FB97587F-B917-CA4F-9ED7-E0BCD9E79BA8}" srcOrd="1" destOrd="0" presId="urn:microsoft.com/office/officeart/2009/layout/CirclePictureHierarchy"/>
    <dgm:cxn modelId="{1D56FC14-816C-854B-A16E-07E7AF02E3A0}" type="presParOf" srcId="{BCAAB313-4B92-8347-9A18-48DD9EFC6227}" destId="{8A45D02E-A0D9-1C41-B101-5554F15B5CB3}" srcOrd="1" destOrd="0" presId="urn:microsoft.com/office/officeart/2009/layout/CirclePictureHierarchy"/>
    <dgm:cxn modelId="{92986B79-20D0-5E4B-AEA9-038F07638500}" type="presParOf" srcId="{566A3DB9-B5EB-C244-A09D-BC6EAB44DA0D}" destId="{C2EA7DBC-624E-E24E-9A08-C50544BD99CF}" srcOrd="2" destOrd="0" presId="urn:microsoft.com/office/officeart/2009/layout/CirclePictureHierarchy"/>
    <dgm:cxn modelId="{A18768B7-299C-5E4A-97AA-18059CF908EE}" type="presParOf" srcId="{566A3DB9-B5EB-C244-A09D-BC6EAB44DA0D}" destId="{80E416BB-5EE5-DA4B-AB1B-4EB4A170579C}" srcOrd="3" destOrd="0" presId="urn:microsoft.com/office/officeart/2009/layout/CirclePictureHierarchy"/>
    <dgm:cxn modelId="{8769576C-39B9-684B-9434-D4A5FE68A7A0}" type="presParOf" srcId="{80E416BB-5EE5-DA4B-AB1B-4EB4A170579C}" destId="{562AC929-8E90-8742-8496-2542DD11967A}" srcOrd="0" destOrd="0" presId="urn:microsoft.com/office/officeart/2009/layout/CirclePictureHierarchy"/>
    <dgm:cxn modelId="{C89A00F4-0015-FC4D-9BBA-E7847EFB9A12}" type="presParOf" srcId="{562AC929-8E90-8742-8496-2542DD11967A}" destId="{32574B9A-0C3F-9144-8075-757B04691768}" srcOrd="0" destOrd="0" presId="urn:microsoft.com/office/officeart/2009/layout/CirclePictureHierarchy"/>
    <dgm:cxn modelId="{269CDF29-158F-504C-9650-5EB609AAEF09}" type="presParOf" srcId="{562AC929-8E90-8742-8496-2542DD11967A}" destId="{F435D8D0-37A2-D342-9120-05825DE26AFD}" srcOrd="1" destOrd="0" presId="urn:microsoft.com/office/officeart/2009/layout/CirclePictureHierarchy"/>
    <dgm:cxn modelId="{24720719-CA2A-1D4E-BD77-A79D6BD7846E}" type="presParOf" srcId="{80E416BB-5EE5-DA4B-AB1B-4EB4A170579C}" destId="{402761DA-4108-C442-9CFB-4E125CA804A3}" srcOrd="1" destOrd="0" presId="urn:microsoft.com/office/officeart/2009/layout/CirclePictureHierarchy"/>
    <dgm:cxn modelId="{8BF63BDB-DB3E-6E49-BC4A-04898F1DD62B}" type="presParOf" srcId="{402761DA-4108-C442-9CFB-4E125CA804A3}" destId="{B4881CA3-C690-944C-9847-783CAF20AC0B}" srcOrd="0" destOrd="0" presId="urn:microsoft.com/office/officeart/2009/layout/CirclePictureHierarchy"/>
    <dgm:cxn modelId="{40C5B5DA-2415-3748-805D-F50377B33840}" type="presParOf" srcId="{402761DA-4108-C442-9CFB-4E125CA804A3}" destId="{01E94B50-9386-9C43-98EE-473CC547BC7B}" srcOrd="1" destOrd="0" presId="urn:microsoft.com/office/officeart/2009/layout/CirclePictureHierarchy"/>
    <dgm:cxn modelId="{A208A6B8-6C92-834B-A205-634D334B6A62}" type="presParOf" srcId="{01E94B50-9386-9C43-98EE-473CC547BC7B}" destId="{7FFBA517-7187-924B-B298-62BE8D411D47}" srcOrd="0" destOrd="0" presId="urn:microsoft.com/office/officeart/2009/layout/CirclePictureHierarchy"/>
    <dgm:cxn modelId="{E7E34DAF-3A0D-4D4D-81FC-CE0D043E957E}" type="presParOf" srcId="{7FFBA517-7187-924B-B298-62BE8D411D47}" destId="{F78DF084-FDC0-8942-86C9-D418DB8E9ED9}" srcOrd="0" destOrd="0" presId="urn:microsoft.com/office/officeart/2009/layout/CirclePictureHierarchy"/>
    <dgm:cxn modelId="{7811AB36-8E76-5E46-A37C-27DC5D5E6741}" type="presParOf" srcId="{7FFBA517-7187-924B-B298-62BE8D411D47}" destId="{571D69D8-9C33-1545-9927-92C8C241A394}" srcOrd="1" destOrd="0" presId="urn:microsoft.com/office/officeart/2009/layout/CirclePictureHierarchy"/>
    <dgm:cxn modelId="{1140EAB6-6807-1B43-89EE-079AC566243F}" type="presParOf" srcId="{01E94B50-9386-9C43-98EE-473CC547BC7B}" destId="{CD2175BC-D17D-4644-86FB-2C443C501B7D}" srcOrd="1" destOrd="0" presId="urn:microsoft.com/office/officeart/2009/layout/CirclePictureHierarchy"/>
    <dgm:cxn modelId="{CAFFA813-BC51-3740-8649-9C26882E36BC}" type="presParOf" srcId="{402761DA-4108-C442-9CFB-4E125CA804A3}" destId="{DF7332CA-C9E7-DD4E-9EE3-3A1918053256}" srcOrd="2" destOrd="0" presId="urn:microsoft.com/office/officeart/2009/layout/CirclePictureHierarchy"/>
    <dgm:cxn modelId="{331A19A6-ABBF-8F44-98CE-B6F2D37067AC}" type="presParOf" srcId="{402761DA-4108-C442-9CFB-4E125CA804A3}" destId="{F74057B7-B830-7144-8F99-066AA378298A}" srcOrd="3" destOrd="0" presId="urn:microsoft.com/office/officeart/2009/layout/CirclePictureHierarchy"/>
    <dgm:cxn modelId="{CB6C8625-5C57-BB41-A870-943095A88584}" type="presParOf" srcId="{F74057B7-B830-7144-8F99-066AA378298A}" destId="{36F03076-16FD-9E41-9461-D949F7440EF0}" srcOrd="0" destOrd="0" presId="urn:microsoft.com/office/officeart/2009/layout/CirclePictureHierarchy"/>
    <dgm:cxn modelId="{C07398BA-F143-ED48-8A3B-18F23C0A0B4E}" type="presParOf" srcId="{36F03076-16FD-9E41-9461-D949F7440EF0}" destId="{FD55C612-1B49-8D48-9732-EBC74D371DC6}" srcOrd="0" destOrd="0" presId="urn:microsoft.com/office/officeart/2009/layout/CirclePictureHierarchy"/>
    <dgm:cxn modelId="{94E82270-7B30-6647-BA8C-2EDC80DE33A1}" type="presParOf" srcId="{36F03076-16FD-9E41-9461-D949F7440EF0}" destId="{CA628C4E-4C10-F945-80F1-8D76F98C3051}" srcOrd="1" destOrd="0" presId="urn:microsoft.com/office/officeart/2009/layout/CirclePictureHierarchy"/>
    <dgm:cxn modelId="{5950FE9C-3C04-A643-A6DA-C59FA1973FFF}" type="presParOf" srcId="{F74057B7-B830-7144-8F99-066AA378298A}" destId="{EDC36CF1-9173-1D4C-97F7-41920A3A935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332CA-C9E7-DD4E-9EE3-3A1918053256}">
      <dsp:nvSpPr>
        <dsp:cNvPr id="0" name=""/>
        <dsp:cNvSpPr/>
      </dsp:nvSpPr>
      <dsp:spPr>
        <a:xfrm>
          <a:off x="8027560" y="3029902"/>
          <a:ext cx="1496024" cy="65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25"/>
              </a:lnTo>
              <a:lnTo>
                <a:pt x="1496024" y="483025"/>
              </a:lnTo>
              <a:lnTo>
                <a:pt x="1496024" y="653028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81CA3-C690-944C-9847-783CAF20AC0B}">
      <dsp:nvSpPr>
        <dsp:cNvPr id="0" name=""/>
        <dsp:cNvSpPr/>
      </dsp:nvSpPr>
      <dsp:spPr>
        <a:xfrm>
          <a:off x="6531536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1496024" y="0"/>
              </a:moveTo>
              <a:lnTo>
                <a:pt x="1496024" y="485266"/>
              </a:lnTo>
              <a:lnTo>
                <a:pt x="0" y="485266"/>
              </a:lnTo>
              <a:lnTo>
                <a:pt x="0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A7DBC-624E-E24E-9A08-C50544BD99CF}">
      <dsp:nvSpPr>
        <dsp:cNvPr id="0" name=""/>
        <dsp:cNvSpPr/>
      </dsp:nvSpPr>
      <dsp:spPr>
        <a:xfrm>
          <a:off x="5035511" y="1605018"/>
          <a:ext cx="2992049" cy="65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127"/>
              </a:lnTo>
              <a:lnTo>
                <a:pt x="2992049" y="482127"/>
              </a:lnTo>
              <a:lnTo>
                <a:pt x="2992049" y="652130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401D8-45C0-904F-B174-47D07D5E021A}">
      <dsp:nvSpPr>
        <dsp:cNvPr id="0" name=""/>
        <dsp:cNvSpPr/>
      </dsp:nvSpPr>
      <dsp:spPr>
        <a:xfrm>
          <a:off x="2043462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66"/>
              </a:lnTo>
              <a:lnTo>
                <a:pt x="1496024" y="485266"/>
              </a:lnTo>
              <a:lnTo>
                <a:pt x="1496024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9C4F5-4934-7943-A33A-AE9F0000FDAA}">
      <dsp:nvSpPr>
        <dsp:cNvPr id="0" name=""/>
        <dsp:cNvSpPr/>
      </dsp:nvSpPr>
      <dsp:spPr>
        <a:xfrm>
          <a:off x="547437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1496024" y="0"/>
              </a:moveTo>
              <a:lnTo>
                <a:pt x="1496024" y="485266"/>
              </a:lnTo>
              <a:lnTo>
                <a:pt x="0" y="485266"/>
              </a:lnTo>
              <a:lnTo>
                <a:pt x="0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18014-5B0C-4E48-AD2A-768FA858C408}">
      <dsp:nvSpPr>
        <dsp:cNvPr id="0" name=""/>
        <dsp:cNvSpPr/>
      </dsp:nvSpPr>
      <dsp:spPr>
        <a:xfrm>
          <a:off x="2043462" y="1605018"/>
          <a:ext cx="2992049" cy="652130"/>
        </a:xfrm>
        <a:custGeom>
          <a:avLst/>
          <a:gdLst/>
          <a:ahLst/>
          <a:cxnLst/>
          <a:rect l="0" t="0" r="0" b="0"/>
          <a:pathLst>
            <a:path>
              <a:moveTo>
                <a:pt x="2992049" y="0"/>
              </a:moveTo>
              <a:lnTo>
                <a:pt x="2992049" y="482127"/>
              </a:lnTo>
              <a:lnTo>
                <a:pt x="0" y="482127"/>
              </a:lnTo>
              <a:lnTo>
                <a:pt x="0" y="652130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1783A-B7B4-3B4F-B197-E0B3F05F4926}">
      <dsp:nvSpPr>
        <dsp:cNvPr id="0" name=""/>
        <dsp:cNvSpPr/>
      </dsp:nvSpPr>
      <dsp:spPr>
        <a:xfrm>
          <a:off x="4491502" y="825986"/>
          <a:ext cx="1088017" cy="779031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F5C97-70CC-E14C-9D79-8688D18F6808}">
      <dsp:nvSpPr>
        <dsp:cNvPr id="0" name=""/>
        <dsp:cNvSpPr/>
      </dsp:nvSpPr>
      <dsp:spPr>
        <a:xfrm>
          <a:off x="5579520" y="668773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5579520" y="668773"/>
        <a:ext cx="1632026" cy="1088017"/>
      </dsp:txXfrm>
    </dsp:sp>
    <dsp:sp modelId="{4CC1B1C9-8EEF-9840-85A6-B89B5DB89EC6}">
      <dsp:nvSpPr>
        <dsp:cNvPr id="0" name=""/>
        <dsp:cNvSpPr/>
      </dsp:nvSpPr>
      <dsp:spPr>
        <a:xfrm>
          <a:off x="1499453" y="2257149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355FA-C96D-1C4B-8B92-95D3D0AE01A1}">
      <dsp:nvSpPr>
        <dsp:cNvPr id="0" name=""/>
        <dsp:cNvSpPr/>
      </dsp:nvSpPr>
      <dsp:spPr>
        <a:xfrm>
          <a:off x="2587471" y="2096797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2587471" y="2096797"/>
        <a:ext cx="1632026" cy="1088017"/>
      </dsp:txXfrm>
    </dsp:sp>
    <dsp:sp modelId="{4B370109-92E6-2749-8AC1-FA547E8A3CBB}">
      <dsp:nvSpPr>
        <dsp:cNvPr id="0" name=""/>
        <dsp:cNvSpPr/>
      </dsp:nvSpPr>
      <dsp:spPr>
        <a:xfrm>
          <a:off x="3428" y="3685172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03FE7-9880-0149-B0E7-D97F7304E325}">
      <dsp:nvSpPr>
        <dsp:cNvPr id="0" name=""/>
        <dsp:cNvSpPr/>
      </dsp:nvSpPr>
      <dsp:spPr>
        <a:xfrm>
          <a:off x="1091446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091446" y="3524820"/>
        <a:ext cx="1632026" cy="1088017"/>
      </dsp:txXfrm>
    </dsp:sp>
    <dsp:sp modelId="{DFF77E69-1FE3-204B-A446-8C33A0B45077}">
      <dsp:nvSpPr>
        <dsp:cNvPr id="0" name=""/>
        <dsp:cNvSpPr/>
      </dsp:nvSpPr>
      <dsp:spPr>
        <a:xfrm>
          <a:off x="2995477" y="3685172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7587F-B917-CA4F-9ED7-E0BCD9E79BA8}">
      <dsp:nvSpPr>
        <dsp:cNvPr id="0" name=""/>
        <dsp:cNvSpPr/>
      </dsp:nvSpPr>
      <dsp:spPr>
        <a:xfrm>
          <a:off x="4083495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4083495" y="3524820"/>
        <a:ext cx="1632026" cy="1088017"/>
      </dsp:txXfrm>
    </dsp:sp>
    <dsp:sp modelId="{32574B9A-0C3F-9144-8075-757B04691768}">
      <dsp:nvSpPr>
        <dsp:cNvPr id="0" name=""/>
        <dsp:cNvSpPr/>
      </dsp:nvSpPr>
      <dsp:spPr>
        <a:xfrm>
          <a:off x="7483551" y="2257149"/>
          <a:ext cx="1088017" cy="772753"/>
        </a:xfrm>
        <a:prstGeom prst="ellipse">
          <a:avLst/>
        </a:prstGeom>
        <a:solidFill>
          <a:srgbClr val="132F53"/>
        </a:solidFill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5D8D0-37A2-D342-9120-05825DE26AFD}">
      <dsp:nvSpPr>
        <dsp:cNvPr id="0" name=""/>
        <dsp:cNvSpPr/>
      </dsp:nvSpPr>
      <dsp:spPr>
        <a:xfrm>
          <a:off x="8571569" y="2096797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8571569" y="2096797"/>
        <a:ext cx="1632026" cy="1088017"/>
      </dsp:txXfrm>
    </dsp:sp>
    <dsp:sp modelId="{F78DF084-FDC0-8942-86C9-D418DB8E9ED9}">
      <dsp:nvSpPr>
        <dsp:cNvPr id="0" name=""/>
        <dsp:cNvSpPr/>
      </dsp:nvSpPr>
      <dsp:spPr>
        <a:xfrm>
          <a:off x="5987527" y="3685172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69D8-9C33-1545-9927-92C8C241A394}">
      <dsp:nvSpPr>
        <dsp:cNvPr id="0" name=""/>
        <dsp:cNvSpPr/>
      </dsp:nvSpPr>
      <dsp:spPr>
        <a:xfrm>
          <a:off x="7075545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7075545" y="3524820"/>
        <a:ext cx="1632026" cy="1088017"/>
      </dsp:txXfrm>
    </dsp:sp>
    <dsp:sp modelId="{FD55C612-1B49-8D48-9732-EBC74D371DC6}">
      <dsp:nvSpPr>
        <dsp:cNvPr id="0" name=""/>
        <dsp:cNvSpPr/>
      </dsp:nvSpPr>
      <dsp:spPr>
        <a:xfrm>
          <a:off x="8979576" y="3682931"/>
          <a:ext cx="1088017" cy="777236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28C4E-4C10-F945-80F1-8D76F98C3051}">
      <dsp:nvSpPr>
        <dsp:cNvPr id="0" name=""/>
        <dsp:cNvSpPr/>
      </dsp:nvSpPr>
      <dsp:spPr>
        <a:xfrm>
          <a:off x="10067594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10067594" y="3524820"/>
        <a:ext cx="1632026" cy="1088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332CA-C9E7-DD4E-9EE3-3A1918053256}">
      <dsp:nvSpPr>
        <dsp:cNvPr id="0" name=""/>
        <dsp:cNvSpPr/>
      </dsp:nvSpPr>
      <dsp:spPr>
        <a:xfrm>
          <a:off x="8027560" y="3029902"/>
          <a:ext cx="1496024" cy="65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25"/>
              </a:lnTo>
              <a:lnTo>
                <a:pt x="1496024" y="483025"/>
              </a:lnTo>
              <a:lnTo>
                <a:pt x="1496024" y="653028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81CA3-C690-944C-9847-783CAF20AC0B}">
      <dsp:nvSpPr>
        <dsp:cNvPr id="0" name=""/>
        <dsp:cNvSpPr/>
      </dsp:nvSpPr>
      <dsp:spPr>
        <a:xfrm>
          <a:off x="6531536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1496024" y="0"/>
              </a:moveTo>
              <a:lnTo>
                <a:pt x="1496024" y="485266"/>
              </a:lnTo>
              <a:lnTo>
                <a:pt x="0" y="485266"/>
              </a:lnTo>
              <a:lnTo>
                <a:pt x="0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A7DBC-624E-E24E-9A08-C50544BD99CF}">
      <dsp:nvSpPr>
        <dsp:cNvPr id="0" name=""/>
        <dsp:cNvSpPr/>
      </dsp:nvSpPr>
      <dsp:spPr>
        <a:xfrm>
          <a:off x="5035511" y="1605018"/>
          <a:ext cx="2992049" cy="65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127"/>
              </a:lnTo>
              <a:lnTo>
                <a:pt x="2992049" y="482127"/>
              </a:lnTo>
              <a:lnTo>
                <a:pt x="2992049" y="652130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401D8-45C0-904F-B174-47D07D5E021A}">
      <dsp:nvSpPr>
        <dsp:cNvPr id="0" name=""/>
        <dsp:cNvSpPr/>
      </dsp:nvSpPr>
      <dsp:spPr>
        <a:xfrm>
          <a:off x="2043462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66"/>
              </a:lnTo>
              <a:lnTo>
                <a:pt x="1496024" y="485266"/>
              </a:lnTo>
              <a:lnTo>
                <a:pt x="1496024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9C4F5-4934-7943-A33A-AE9F0000FDAA}">
      <dsp:nvSpPr>
        <dsp:cNvPr id="0" name=""/>
        <dsp:cNvSpPr/>
      </dsp:nvSpPr>
      <dsp:spPr>
        <a:xfrm>
          <a:off x="547437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1496024" y="0"/>
              </a:moveTo>
              <a:lnTo>
                <a:pt x="1496024" y="485266"/>
              </a:lnTo>
              <a:lnTo>
                <a:pt x="0" y="485266"/>
              </a:lnTo>
              <a:lnTo>
                <a:pt x="0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18014-5B0C-4E48-AD2A-768FA858C408}">
      <dsp:nvSpPr>
        <dsp:cNvPr id="0" name=""/>
        <dsp:cNvSpPr/>
      </dsp:nvSpPr>
      <dsp:spPr>
        <a:xfrm>
          <a:off x="2043462" y="1605018"/>
          <a:ext cx="2992049" cy="652130"/>
        </a:xfrm>
        <a:custGeom>
          <a:avLst/>
          <a:gdLst/>
          <a:ahLst/>
          <a:cxnLst/>
          <a:rect l="0" t="0" r="0" b="0"/>
          <a:pathLst>
            <a:path>
              <a:moveTo>
                <a:pt x="2992049" y="0"/>
              </a:moveTo>
              <a:lnTo>
                <a:pt x="2992049" y="482127"/>
              </a:lnTo>
              <a:lnTo>
                <a:pt x="0" y="482127"/>
              </a:lnTo>
              <a:lnTo>
                <a:pt x="0" y="652130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1783A-B7B4-3B4F-B197-E0B3F05F4926}">
      <dsp:nvSpPr>
        <dsp:cNvPr id="0" name=""/>
        <dsp:cNvSpPr/>
      </dsp:nvSpPr>
      <dsp:spPr>
        <a:xfrm>
          <a:off x="4491502" y="825986"/>
          <a:ext cx="1088017" cy="779031"/>
        </a:xfrm>
        <a:prstGeom prst="ellipse">
          <a:avLst/>
        </a:prstGeom>
        <a:solidFill>
          <a:srgbClr val="143053"/>
        </a:solidFill>
        <a:ln w="889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F5C97-70CC-E14C-9D79-8688D18F6808}">
      <dsp:nvSpPr>
        <dsp:cNvPr id="0" name=""/>
        <dsp:cNvSpPr/>
      </dsp:nvSpPr>
      <dsp:spPr>
        <a:xfrm>
          <a:off x="5579520" y="668773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5579520" y="668773"/>
        <a:ext cx="1632026" cy="1088017"/>
      </dsp:txXfrm>
    </dsp:sp>
    <dsp:sp modelId="{4CC1B1C9-8EEF-9840-85A6-B89B5DB89EC6}">
      <dsp:nvSpPr>
        <dsp:cNvPr id="0" name=""/>
        <dsp:cNvSpPr/>
      </dsp:nvSpPr>
      <dsp:spPr>
        <a:xfrm>
          <a:off x="1499453" y="2257149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355FA-C96D-1C4B-8B92-95D3D0AE01A1}">
      <dsp:nvSpPr>
        <dsp:cNvPr id="0" name=""/>
        <dsp:cNvSpPr/>
      </dsp:nvSpPr>
      <dsp:spPr>
        <a:xfrm>
          <a:off x="2587471" y="2096797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2587471" y="2096797"/>
        <a:ext cx="1632026" cy="1088017"/>
      </dsp:txXfrm>
    </dsp:sp>
    <dsp:sp modelId="{4B370109-92E6-2749-8AC1-FA547E8A3CBB}">
      <dsp:nvSpPr>
        <dsp:cNvPr id="0" name=""/>
        <dsp:cNvSpPr/>
      </dsp:nvSpPr>
      <dsp:spPr>
        <a:xfrm>
          <a:off x="3428" y="3685172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03FE7-9880-0149-B0E7-D97F7304E325}">
      <dsp:nvSpPr>
        <dsp:cNvPr id="0" name=""/>
        <dsp:cNvSpPr/>
      </dsp:nvSpPr>
      <dsp:spPr>
        <a:xfrm>
          <a:off x="1091446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091446" y="3524820"/>
        <a:ext cx="1632026" cy="1088017"/>
      </dsp:txXfrm>
    </dsp:sp>
    <dsp:sp modelId="{DFF77E69-1FE3-204B-A446-8C33A0B45077}">
      <dsp:nvSpPr>
        <dsp:cNvPr id="0" name=""/>
        <dsp:cNvSpPr/>
      </dsp:nvSpPr>
      <dsp:spPr>
        <a:xfrm>
          <a:off x="2995477" y="3685172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7587F-B917-CA4F-9ED7-E0BCD9E79BA8}">
      <dsp:nvSpPr>
        <dsp:cNvPr id="0" name=""/>
        <dsp:cNvSpPr/>
      </dsp:nvSpPr>
      <dsp:spPr>
        <a:xfrm>
          <a:off x="4083495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4083495" y="3524820"/>
        <a:ext cx="1632026" cy="1088017"/>
      </dsp:txXfrm>
    </dsp:sp>
    <dsp:sp modelId="{32574B9A-0C3F-9144-8075-757B04691768}">
      <dsp:nvSpPr>
        <dsp:cNvPr id="0" name=""/>
        <dsp:cNvSpPr/>
      </dsp:nvSpPr>
      <dsp:spPr>
        <a:xfrm>
          <a:off x="7483551" y="2257149"/>
          <a:ext cx="1088017" cy="772753"/>
        </a:xfrm>
        <a:prstGeom prst="ellipse">
          <a:avLst/>
        </a:prstGeom>
        <a:solidFill>
          <a:srgbClr val="143053"/>
        </a:solidFill>
        <a:ln w="889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5D8D0-37A2-D342-9120-05825DE26AFD}">
      <dsp:nvSpPr>
        <dsp:cNvPr id="0" name=""/>
        <dsp:cNvSpPr/>
      </dsp:nvSpPr>
      <dsp:spPr>
        <a:xfrm>
          <a:off x="8571569" y="2096797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8571569" y="2096797"/>
        <a:ext cx="1632026" cy="1088017"/>
      </dsp:txXfrm>
    </dsp:sp>
    <dsp:sp modelId="{F78DF084-FDC0-8942-86C9-D418DB8E9ED9}">
      <dsp:nvSpPr>
        <dsp:cNvPr id="0" name=""/>
        <dsp:cNvSpPr/>
      </dsp:nvSpPr>
      <dsp:spPr>
        <a:xfrm>
          <a:off x="5987527" y="3685172"/>
          <a:ext cx="1088017" cy="772753"/>
        </a:xfrm>
        <a:prstGeom prst="ellipse">
          <a:avLst/>
        </a:prstGeom>
        <a:solidFill>
          <a:srgbClr val="143053"/>
        </a:solidFill>
        <a:ln w="889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69D8-9C33-1545-9927-92C8C241A394}">
      <dsp:nvSpPr>
        <dsp:cNvPr id="0" name=""/>
        <dsp:cNvSpPr/>
      </dsp:nvSpPr>
      <dsp:spPr>
        <a:xfrm>
          <a:off x="7075545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7075545" y="3524820"/>
        <a:ext cx="1632026" cy="1088017"/>
      </dsp:txXfrm>
    </dsp:sp>
    <dsp:sp modelId="{FD55C612-1B49-8D48-9732-EBC74D371DC6}">
      <dsp:nvSpPr>
        <dsp:cNvPr id="0" name=""/>
        <dsp:cNvSpPr/>
      </dsp:nvSpPr>
      <dsp:spPr>
        <a:xfrm>
          <a:off x="8979576" y="3682931"/>
          <a:ext cx="1088017" cy="777236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28C4E-4C10-F945-80F1-8D76F98C3051}">
      <dsp:nvSpPr>
        <dsp:cNvPr id="0" name=""/>
        <dsp:cNvSpPr/>
      </dsp:nvSpPr>
      <dsp:spPr>
        <a:xfrm>
          <a:off x="10067594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10067594" y="3524820"/>
        <a:ext cx="1632026" cy="1088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332CA-C9E7-DD4E-9EE3-3A1918053256}">
      <dsp:nvSpPr>
        <dsp:cNvPr id="0" name=""/>
        <dsp:cNvSpPr/>
      </dsp:nvSpPr>
      <dsp:spPr>
        <a:xfrm>
          <a:off x="8027560" y="3029902"/>
          <a:ext cx="1496024" cy="65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25"/>
              </a:lnTo>
              <a:lnTo>
                <a:pt x="1496024" y="483025"/>
              </a:lnTo>
              <a:lnTo>
                <a:pt x="1496024" y="653028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81CA3-C690-944C-9847-783CAF20AC0B}">
      <dsp:nvSpPr>
        <dsp:cNvPr id="0" name=""/>
        <dsp:cNvSpPr/>
      </dsp:nvSpPr>
      <dsp:spPr>
        <a:xfrm>
          <a:off x="6531536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1496024" y="0"/>
              </a:moveTo>
              <a:lnTo>
                <a:pt x="1496024" y="485266"/>
              </a:lnTo>
              <a:lnTo>
                <a:pt x="0" y="485266"/>
              </a:lnTo>
              <a:lnTo>
                <a:pt x="0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A7DBC-624E-E24E-9A08-C50544BD99CF}">
      <dsp:nvSpPr>
        <dsp:cNvPr id="0" name=""/>
        <dsp:cNvSpPr/>
      </dsp:nvSpPr>
      <dsp:spPr>
        <a:xfrm>
          <a:off x="5035511" y="1605018"/>
          <a:ext cx="2992049" cy="652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127"/>
              </a:lnTo>
              <a:lnTo>
                <a:pt x="2992049" y="482127"/>
              </a:lnTo>
              <a:lnTo>
                <a:pt x="2992049" y="652130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401D8-45C0-904F-B174-47D07D5E021A}">
      <dsp:nvSpPr>
        <dsp:cNvPr id="0" name=""/>
        <dsp:cNvSpPr/>
      </dsp:nvSpPr>
      <dsp:spPr>
        <a:xfrm>
          <a:off x="2043462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66"/>
              </a:lnTo>
              <a:lnTo>
                <a:pt x="1496024" y="485266"/>
              </a:lnTo>
              <a:lnTo>
                <a:pt x="1496024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9C4F5-4934-7943-A33A-AE9F0000FDAA}">
      <dsp:nvSpPr>
        <dsp:cNvPr id="0" name=""/>
        <dsp:cNvSpPr/>
      </dsp:nvSpPr>
      <dsp:spPr>
        <a:xfrm>
          <a:off x="547437" y="3029902"/>
          <a:ext cx="1496024" cy="655269"/>
        </a:xfrm>
        <a:custGeom>
          <a:avLst/>
          <a:gdLst/>
          <a:ahLst/>
          <a:cxnLst/>
          <a:rect l="0" t="0" r="0" b="0"/>
          <a:pathLst>
            <a:path>
              <a:moveTo>
                <a:pt x="1496024" y="0"/>
              </a:moveTo>
              <a:lnTo>
                <a:pt x="1496024" y="485266"/>
              </a:lnTo>
              <a:lnTo>
                <a:pt x="0" y="485266"/>
              </a:lnTo>
              <a:lnTo>
                <a:pt x="0" y="655269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18014-5B0C-4E48-AD2A-768FA858C408}">
      <dsp:nvSpPr>
        <dsp:cNvPr id="0" name=""/>
        <dsp:cNvSpPr/>
      </dsp:nvSpPr>
      <dsp:spPr>
        <a:xfrm>
          <a:off x="2043462" y="1605018"/>
          <a:ext cx="2992049" cy="652130"/>
        </a:xfrm>
        <a:custGeom>
          <a:avLst/>
          <a:gdLst/>
          <a:ahLst/>
          <a:cxnLst/>
          <a:rect l="0" t="0" r="0" b="0"/>
          <a:pathLst>
            <a:path>
              <a:moveTo>
                <a:pt x="2992049" y="0"/>
              </a:moveTo>
              <a:lnTo>
                <a:pt x="2992049" y="482127"/>
              </a:lnTo>
              <a:lnTo>
                <a:pt x="0" y="482127"/>
              </a:lnTo>
              <a:lnTo>
                <a:pt x="0" y="652130"/>
              </a:lnTo>
            </a:path>
          </a:pathLst>
        </a:cu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1783A-B7B4-3B4F-B197-E0B3F05F4926}">
      <dsp:nvSpPr>
        <dsp:cNvPr id="0" name=""/>
        <dsp:cNvSpPr/>
      </dsp:nvSpPr>
      <dsp:spPr>
        <a:xfrm>
          <a:off x="4491502" y="825986"/>
          <a:ext cx="1088017" cy="779031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F5C97-70CC-E14C-9D79-8688D18F6808}">
      <dsp:nvSpPr>
        <dsp:cNvPr id="0" name=""/>
        <dsp:cNvSpPr/>
      </dsp:nvSpPr>
      <dsp:spPr>
        <a:xfrm>
          <a:off x="5579520" y="668773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5579520" y="668773"/>
        <a:ext cx="1632026" cy="1088017"/>
      </dsp:txXfrm>
    </dsp:sp>
    <dsp:sp modelId="{4CC1B1C9-8EEF-9840-85A6-B89B5DB89EC6}">
      <dsp:nvSpPr>
        <dsp:cNvPr id="0" name=""/>
        <dsp:cNvSpPr/>
      </dsp:nvSpPr>
      <dsp:spPr>
        <a:xfrm>
          <a:off x="1499453" y="2257149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355FA-C96D-1C4B-8B92-95D3D0AE01A1}">
      <dsp:nvSpPr>
        <dsp:cNvPr id="0" name=""/>
        <dsp:cNvSpPr/>
      </dsp:nvSpPr>
      <dsp:spPr>
        <a:xfrm>
          <a:off x="2587471" y="2096797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2587471" y="2096797"/>
        <a:ext cx="1632026" cy="1088017"/>
      </dsp:txXfrm>
    </dsp:sp>
    <dsp:sp modelId="{4B370109-92E6-2749-8AC1-FA547E8A3CBB}">
      <dsp:nvSpPr>
        <dsp:cNvPr id="0" name=""/>
        <dsp:cNvSpPr/>
      </dsp:nvSpPr>
      <dsp:spPr>
        <a:xfrm>
          <a:off x="3428" y="3685172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03FE7-9880-0149-B0E7-D97F7304E325}">
      <dsp:nvSpPr>
        <dsp:cNvPr id="0" name=""/>
        <dsp:cNvSpPr/>
      </dsp:nvSpPr>
      <dsp:spPr>
        <a:xfrm>
          <a:off x="1091446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091446" y="3524820"/>
        <a:ext cx="1632026" cy="1088017"/>
      </dsp:txXfrm>
    </dsp:sp>
    <dsp:sp modelId="{DFF77E69-1FE3-204B-A446-8C33A0B45077}">
      <dsp:nvSpPr>
        <dsp:cNvPr id="0" name=""/>
        <dsp:cNvSpPr/>
      </dsp:nvSpPr>
      <dsp:spPr>
        <a:xfrm>
          <a:off x="2995477" y="3685172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7587F-B917-CA4F-9ED7-E0BCD9E79BA8}">
      <dsp:nvSpPr>
        <dsp:cNvPr id="0" name=""/>
        <dsp:cNvSpPr/>
      </dsp:nvSpPr>
      <dsp:spPr>
        <a:xfrm>
          <a:off x="4083495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4083495" y="3524820"/>
        <a:ext cx="1632026" cy="1088017"/>
      </dsp:txXfrm>
    </dsp:sp>
    <dsp:sp modelId="{32574B9A-0C3F-9144-8075-757B04691768}">
      <dsp:nvSpPr>
        <dsp:cNvPr id="0" name=""/>
        <dsp:cNvSpPr/>
      </dsp:nvSpPr>
      <dsp:spPr>
        <a:xfrm>
          <a:off x="7483551" y="2257149"/>
          <a:ext cx="1088017" cy="772753"/>
        </a:xfrm>
        <a:prstGeom prst="ellipse">
          <a:avLst/>
        </a:prstGeom>
        <a:solidFill>
          <a:srgbClr val="132F53"/>
        </a:solidFill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5D8D0-37A2-D342-9120-05825DE26AFD}">
      <dsp:nvSpPr>
        <dsp:cNvPr id="0" name=""/>
        <dsp:cNvSpPr/>
      </dsp:nvSpPr>
      <dsp:spPr>
        <a:xfrm>
          <a:off x="8571569" y="2096797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8571569" y="2096797"/>
        <a:ext cx="1632026" cy="1088017"/>
      </dsp:txXfrm>
    </dsp:sp>
    <dsp:sp modelId="{F78DF084-FDC0-8942-86C9-D418DB8E9ED9}">
      <dsp:nvSpPr>
        <dsp:cNvPr id="0" name=""/>
        <dsp:cNvSpPr/>
      </dsp:nvSpPr>
      <dsp:spPr>
        <a:xfrm>
          <a:off x="5987527" y="3685172"/>
          <a:ext cx="1088017" cy="772753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69D8-9C33-1545-9927-92C8C241A394}">
      <dsp:nvSpPr>
        <dsp:cNvPr id="0" name=""/>
        <dsp:cNvSpPr/>
      </dsp:nvSpPr>
      <dsp:spPr>
        <a:xfrm>
          <a:off x="7075545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7075545" y="3524820"/>
        <a:ext cx="1632026" cy="1088017"/>
      </dsp:txXfrm>
    </dsp:sp>
    <dsp:sp modelId="{FD55C612-1B49-8D48-9732-EBC74D371DC6}">
      <dsp:nvSpPr>
        <dsp:cNvPr id="0" name=""/>
        <dsp:cNvSpPr/>
      </dsp:nvSpPr>
      <dsp:spPr>
        <a:xfrm>
          <a:off x="8979576" y="3682931"/>
          <a:ext cx="1088017" cy="777236"/>
        </a:xfrm>
        <a:prstGeom prst="ellipse">
          <a:avLst/>
        </a:prstGeom>
        <a:noFill/>
        <a:ln w="222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28C4E-4C10-F945-80F1-8D76F98C3051}">
      <dsp:nvSpPr>
        <dsp:cNvPr id="0" name=""/>
        <dsp:cNvSpPr/>
      </dsp:nvSpPr>
      <dsp:spPr>
        <a:xfrm>
          <a:off x="10067594" y="3524820"/>
          <a:ext cx="1632026" cy="10880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10067594" y="3524820"/>
        <a:ext cx="1632026" cy="1088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72CB9-CB04-EB40-9CCA-3A084747ED85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7BD29-7519-2344-A7E6-CF17715F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0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1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7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7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7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We're still many years and engineering breakthroughs away from implementing fault-tolerant quantum computing, and in the meantime there's been a lot of excitement around the various platforms for noisy quantum computation that are currently available in the NISQ era.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578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8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77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80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3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noiseless circuit is low-depth, so we can robustly implement it with polylog blowup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3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noiseless circuit is low-depth, so we can robustly implement it with polylog blowup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9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noiseless circuit is low-depth, so we can robustly implement it with polylog blowup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3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noiseless circuit is low-depth, so we can robustly implement it with polylog blowup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1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noiseless circuit is low-depth, so we can robustly implement it with polylog blowup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0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noiseless circuit is low-depth, so we can robustly implement it with polylog blowup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we choose a particular noise channel simply because it’s the canonical one, but our upper bounds hold for arbitrary local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7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7BD29-7519-2344-A7E6-CF17715F23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7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E4A4-AE86-D2F3-BC32-A2619281F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B203C-744D-4842-E9A6-C2671978C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05D3E-8E0C-AB04-CE31-DBE2506F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43B20-D5EA-9BBE-006C-56013410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25C17-1DF3-392F-2320-31312239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28CF-97A7-3EFD-472B-54D6999A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889D9-86D3-BCC5-C75A-0283DB9CE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C5F5D-9EE2-182E-8137-7E214482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4D750-69C2-C6E0-342F-519E69E1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D26D-AA5C-C9B1-6FD9-0FF322F8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FF6B7-F24E-36BD-DF49-0F51D265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9D54-B218-9E3E-7669-4578E492D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911F7-2AAE-C763-69D4-2E816E47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00712-812F-3715-FAA3-A7E2F1EB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5471-6809-6C61-835B-1FA9C957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5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2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8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9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6340-4076-0518-BBCB-4C980323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68EB5-8705-EB4A-4523-1102AA2C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540BC-4AF0-4321-7AF5-1AB3D35C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134C-66E3-2E77-419B-961FF45C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8893-606C-C61F-435D-4773A848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53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9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E60B-4E3C-811A-867D-121E5F27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29314-3235-0822-4742-04B40E69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16F8E-82A3-BFD2-CAD4-FDBA9C90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484FE-BE96-9F04-ADC6-1ADF49E9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D09C-9329-8C36-7954-B1402C83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5AC8-1E92-A415-2D19-A6EADB99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D4B6E-9A1B-D12D-525A-C9E380E04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CD913-390D-0575-8B8C-A3F676A42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EA15B-2F4A-D899-76FB-6A9C3F76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2758A-23DC-DF0C-A6E4-137249ED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0B078-851C-89B0-DF00-0A2CFB1B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0670-628C-215E-22FF-E85A9FB1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A77BB-BCDA-1D74-4828-63511279A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DB911-D5EA-2F96-2E7C-455BF2A36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42EDE-E8FA-5118-9D17-08D6FDE53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B4481-AF4A-602E-56AE-BBC92FA8E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A7BAC-B255-13F6-FE25-1FA08905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ED39F-D86D-6588-52ED-D07EB8E0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E65EA-62F6-0AE7-0A67-96FCADFD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298D-80FE-8883-1435-4DC3503F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B583E-10F5-27D4-7C85-5B6455B6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60AD7-449F-EFFE-15ED-3689282C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0E2CA-CBEC-32B8-0C7C-169867DB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00303-9ABF-5C94-C9B7-F7D747CC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2D569-A12D-6A68-D9ED-7402ADA7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16F2E-FF35-0957-2648-CAF9595A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9953-A6DA-5CDF-94E2-40767EDC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03A24-480B-8F50-75DB-F983D344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D4EBE-EF18-32E5-8C8B-D852B4186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E8E9F-7290-031E-F8CF-FCB62685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E999B-C274-7E07-287A-59A1EA24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54AB5-B8B3-97E8-FEBA-C7B747C9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1B26-56FF-C39D-BEDB-4973E3EC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69168-9612-98A5-3948-9C909040E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D2136-69C9-754C-2DBD-FD5567ACB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44B4A-30AF-6A75-6A81-00D95B3E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31D26-D726-87C4-061E-6AC20366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81E70-0DD8-5BEB-48D4-7C7D58C0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EB763-0F04-DB84-B18A-5464DD5F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F4B3A-8ACD-9DCD-9653-FF356945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CBDC6-FC05-8CF5-392C-D2559CE6E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B3FF-344B-7541-A5BE-3A59FE6BF2A6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7A72C-670E-CA94-98C4-4CC0DCBDF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4F40-7932-4884-1B8D-4C1F9EB17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BCD7-702A-1545-96D9-319AA8B4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8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9.emf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5" Type="http://schemas.openxmlformats.org/officeDocument/2006/relationships/image" Target="../media/image51.emf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24" Type="http://schemas.openxmlformats.org/officeDocument/2006/relationships/image" Target="../media/image92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54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24" Type="http://schemas.openxmlformats.org/officeDocument/2006/relationships/image" Target="../media/image92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53.png"/><Relationship Id="rId28" Type="http://schemas.openxmlformats.org/officeDocument/2006/relationships/image" Target="../media/image541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52.png"/><Relationship Id="rId27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9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24" Type="http://schemas.openxmlformats.org/officeDocument/2006/relationships/image" Target="../media/image92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8" Type="http://schemas.openxmlformats.org/officeDocument/2006/relationships/image" Target="../media/image541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7" Type="http://schemas.openxmlformats.org/officeDocument/2006/relationships/image" Target="../media/image97.png"/><Relationship Id="rId30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emf"/><Relationship Id="rId21" Type="http://schemas.openxmlformats.org/officeDocument/2006/relationships/image" Target="../media/image69.png"/><Relationship Id="rId7" Type="http://schemas.openxmlformats.org/officeDocument/2006/relationships/image" Target="../media/image540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57.png"/><Relationship Id="rId24" Type="http://schemas.openxmlformats.org/officeDocument/2006/relationships/image" Target="../media/image72.png"/><Relationship Id="rId5" Type="http://schemas.openxmlformats.org/officeDocument/2006/relationships/image" Target="../media/image51.emf"/><Relationship Id="rId15" Type="http://schemas.openxmlformats.org/officeDocument/2006/relationships/image" Target="../media/image61.png"/><Relationship Id="rId23" Type="http://schemas.openxmlformats.org/officeDocument/2006/relationships/image" Target="../media/image71.png"/><Relationship Id="rId28" Type="http://schemas.openxmlformats.org/officeDocument/2006/relationships/image" Target="../media/image100.png"/><Relationship Id="rId10" Type="http://schemas.openxmlformats.org/officeDocument/2006/relationships/image" Target="../media/image53.emf"/><Relationship Id="rId19" Type="http://schemas.openxmlformats.org/officeDocument/2006/relationships/image" Target="../media/image65.png"/><Relationship Id="rId4" Type="http://schemas.openxmlformats.org/officeDocument/2006/relationships/image" Target="../media/image50.emf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70.png"/><Relationship Id="rId27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94.png"/><Relationship Id="rId3" Type="http://schemas.openxmlformats.org/officeDocument/2006/relationships/image" Target="../media/image49.emf"/><Relationship Id="rId21" Type="http://schemas.openxmlformats.org/officeDocument/2006/relationships/image" Target="../media/image69.png"/><Relationship Id="rId7" Type="http://schemas.openxmlformats.org/officeDocument/2006/relationships/image" Target="../media/image540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57.png"/><Relationship Id="rId24" Type="http://schemas.openxmlformats.org/officeDocument/2006/relationships/image" Target="../media/image72.png"/><Relationship Id="rId5" Type="http://schemas.openxmlformats.org/officeDocument/2006/relationships/image" Target="../media/image51.emf"/><Relationship Id="rId15" Type="http://schemas.openxmlformats.org/officeDocument/2006/relationships/image" Target="../media/image61.png"/><Relationship Id="rId23" Type="http://schemas.openxmlformats.org/officeDocument/2006/relationships/image" Target="../media/image100.png"/><Relationship Id="rId28" Type="http://schemas.openxmlformats.org/officeDocument/2006/relationships/image" Target="../media/image104.png"/><Relationship Id="rId10" Type="http://schemas.openxmlformats.org/officeDocument/2006/relationships/image" Target="../media/image53.emf"/><Relationship Id="rId19" Type="http://schemas.openxmlformats.org/officeDocument/2006/relationships/image" Target="../media/image65.png"/><Relationship Id="rId4" Type="http://schemas.openxmlformats.org/officeDocument/2006/relationships/image" Target="../media/image50.emf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95.png"/><Relationship Id="rId27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1020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10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950.png"/><Relationship Id="rId28" Type="http://schemas.openxmlformats.org/officeDocument/2006/relationships/image" Target="../media/image94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40.png"/><Relationship Id="rId27" Type="http://schemas.openxmlformats.org/officeDocument/2006/relationships/image" Target="../media/image10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105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950.png"/><Relationship Id="rId28" Type="http://schemas.openxmlformats.org/officeDocument/2006/relationships/image" Target="../media/image94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40.png"/><Relationship Id="rId27" Type="http://schemas.openxmlformats.org/officeDocument/2006/relationships/image" Target="../media/image1030.png"/><Relationship Id="rId30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106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950.png"/><Relationship Id="rId28" Type="http://schemas.openxmlformats.org/officeDocument/2006/relationships/image" Target="../media/image94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40.png"/><Relationship Id="rId27" Type="http://schemas.openxmlformats.org/officeDocument/2006/relationships/image" Target="../media/image1030.png"/><Relationship Id="rId30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1030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950.png"/><Relationship Id="rId28" Type="http://schemas.openxmlformats.org/officeDocument/2006/relationships/image" Target="../media/image107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31" Type="http://schemas.openxmlformats.org/officeDocument/2006/relationships/image" Target="../media/image108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40.png"/><Relationship Id="rId27" Type="http://schemas.openxmlformats.org/officeDocument/2006/relationships/image" Target="../media/image94.png"/><Relationship Id="rId30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109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24" Type="http://schemas.openxmlformats.org/officeDocument/2006/relationships/image" Target="../media/image98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950.png"/><Relationship Id="rId28" Type="http://schemas.openxmlformats.org/officeDocument/2006/relationships/image" Target="../media/image96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40.png"/><Relationship Id="rId27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106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950.png"/><Relationship Id="rId28" Type="http://schemas.openxmlformats.org/officeDocument/2006/relationships/image" Target="../media/image109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40.png"/><Relationship Id="rId27" Type="http://schemas.openxmlformats.org/officeDocument/2006/relationships/image" Target="../media/image102.png"/><Relationship Id="rId30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49.emf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77.png"/><Relationship Id="rId24" Type="http://schemas.openxmlformats.org/officeDocument/2006/relationships/image" Target="../media/image102.png"/><Relationship Id="rId5" Type="http://schemas.openxmlformats.org/officeDocument/2006/relationships/image" Target="../media/image51.emf"/><Relationship Id="rId15" Type="http://schemas.openxmlformats.org/officeDocument/2006/relationships/image" Target="../media/image83.png"/><Relationship Id="rId23" Type="http://schemas.openxmlformats.org/officeDocument/2006/relationships/image" Target="../media/image950.png"/><Relationship Id="rId28" Type="http://schemas.openxmlformats.org/officeDocument/2006/relationships/image" Target="../media/image107.png"/><Relationship Id="rId10" Type="http://schemas.openxmlformats.org/officeDocument/2006/relationships/image" Target="../media/image53.emf"/><Relationship Id="rId19" Type="http://schemas.openxmlformats.org/officeDocument/2006/relationships/image" Target="../media/image87.png"/><Relationship Id="rId31" Type="http://schemas.openxmlformats.org/officeDocument/2006/relationships/image" Target="../media/image108.png"/><Relationship Id="rId4" Type="http://schemas.openxmlformats.org/officeDocument/2006/relationships/image" Target="../media/image50.emf"/><Relationship Id="rId9" Type="http://schemas.openxmlformats.org/officeDocument/2006/relationships/image" Target="../media/image75.png"/><Relationship Id="rId14" Type="http://schemas.openxmlformats.org/officeDocument/2006/relationships/image" Target="../media/image82.png"/><Relationship Id="rId22" Type="http://schemas.openxmlformats.org/officeDocument/2006/relationships/image" Target="../media/image940.png"/><Relationship Id="rId30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2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4" Type="http://schemas.openxmlformats.org/officeDocument/2006/relationships/image" Target="../media/image1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4" Type="http://schemas.openxmlformats.org/officeDocument/2006/relationships/image" Target="../media/image1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4" Type="http://schemas.openxmlformats.org/officeDocument/2006/relationships/image" Target="../media/image110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4.png"/><Relationship Id="rId7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128.png"/><Relationship Id="rId4" Type="http://schemas.openxmlformats.org/officeDocument/2006/relationships/image" Target="../media/image50.emf"/><Relationship Id="rId9" Type="http://schemas.openxmlformats.org/officeDocument/2006/relationships/image" Target="../media/image1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4.png"/><Relationship Id="rId7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emf"/><Relationship Id="rId11" Type="http://schemas.openxmlformats.org/officeDocument/2006/relationships/image" Target="../media/image129.png"/><Relationship Id="rId5" Type="http://schemas.openxmlformats.org/officeDocument/2006/relationships/image" Target="../media/image51.emf"/><Relationship Id="rId10" Type="http://schemas.openxmlformats.org/officeDocument/2006/relationships/image" Target="../media/image128.png"/><Relationship Id="rId4" Type="http://schemas.openxmlformats.org/officeDocument/2006/relationships/image" Target="../media/image50.emf"/><Relationship Id="rId9" Type="http://schemas.openxmlformats.org/officeDocument/2006/relationships/image" Target="../media/image12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135.png"/><Relationship Id="rId4" Type="http://schemas.openxmlformats.org/officeDocument/2006/relationships/image" Target="../media/image131.png"/><Relationship Id="rId9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emf"/><Relationship Id="rId4" Type="http://schemas.openxmlformats.org/officeDocument/2006/relationships/image" Target="../media/image5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52.emf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9.png"/><Relationship Id="rId11" Type="http://schemas.openxmlformats.org/officeDocument/2006/relationships/image" Target="../media/image146.png"/><Relationship Id="rId5" Type="http://schemas.openxmlformats.org/officeDocument/2006/relationships/image" Target="../media/image141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49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52.emf"/><Relationship Id="rId10" Type="http://schemas.openxmlformats.org/officeDocument/2006/relationships/image" Target="../media/image144.png"/><Relationship Id="rId4" Type="http://schemas.openxmlformats.org/officeDocument/2006/relationships/image" Target="../media/image150.png"/><Relationship Id="rId9" Type="http://schemas.openxmlformats.org/officeDocument/2006/relationships/image" Target="../media/image1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9" y="367267"/>
            <a:ext cx="11564002" cy="3061733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COMPLEXITY OF NISQ</a:t>
            </a:r>
            <a:endParaRPr lang="en-US" sz="48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D950DD-C6B5-BBFB-21CA-82668279F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7158"/>
              </p:ext>
            </p:extLst>
          </p:nvPr>
        </p:nvGraphicFramePr>
        <p:xfrm>
          <a:off x="1255812" y="3675580"/>
          <a:ext cx="968037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37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  <a:gridCol w="2580705">
                  <a:extLst>
                    <a:ext uri="{9D8B030D-6E8A-4147-A177-3AD203B41FA5}">
                      <a16:colId xmlns:a16="http://schemas.microsoft.com/office/drawing/2014/main" val="3797462844"/>
                    </a:ext>
                  </a:extLst>
                </a:gridCol>
                <a:gridCol w="3076687">
                  <a:extLst>
                    <a:ext uri="{9D8B030D-6E8A-4147-A177-3AD203B41FA5}">
                      <a16:colId xmlns:a16="http://schemas.microsoft.com/office/drawing/2014/main" val="2068816125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3381447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SITAN CHEN </a:t>
                      </a:r>
                    </a:p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UC BERKELEY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JORDAN COTLER</a:t>
                      </a:r>
                    </a:p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HARVARD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HSIN-YUAN HUANG</a:t>
                      </a:r>
                    </a:p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CALTECH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JERRY LI</a:t>
                      </a:r>
                    </a:p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MSR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64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325F-304F-D7D8-0375-B9D49E6D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43BE9-017F-B2B1-E0C2-1646EC3E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4350337"/>
            <a:ext cx="11704320" cy="2043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For this task, NISQ exhibits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exponential advantage </a:t>
            </a:r>
            <a:r>
              <a:rPr lang="en-US" dirty="0"/>
              <a:t>in query complexity over classical algorithms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Algorithm just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minor variant of original Bernstein-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Vazirani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6B8F0E6-BEBE-B1F2-527C-E13F40A403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7" y="2237311"/>
                <a:ext cx="11413672" cy="170362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&lt;1/24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there is a NISQ algorithm that solves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Bernstein-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Vazirani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problem with probability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1−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oracle queries.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6B8F0E6-BEBE-B1F2-527C-E13F40A4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2237311"/>
                <a:ext cx="11413672" cy="1703622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 l="-1222" t="-735" b="-9559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5C3632-521B-AAF6-AB03-E8E9190553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93651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⊕(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6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5C3632-521B-AAF6-AB03-E8E91905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936513"/>
              </a:xfrm>
              <a:prstGeom prst="rect">
                <a:avLst/>
              </a:prstGeom>
              <a:blipFill>
                <a:blip r:embed="rId3"/>
                <a:stretch>
                  <a:fillRect t="-6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6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29FB85A-B4C6-C053-75DD-5B9EFCB680FC}"/>
              </a:ext>
            </a:extLst>
          </p:cNvPr>
          <p:cNvCxnSpPr>
            <a:cxnSpLocks/>
          </p:cNvCxnSpPr>
          <p:nvPr/>
        </p:nvCxnSpPr>
        <p:spPr>
          <a:xfrm>
            <a:off x="3647632" y="4232168"/>
            <a:ext cx="3033989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647632" y="3403253"/>
            <a:ext cx="45391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8186746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730489" y="2014144"/>
            <a:ext cx="4456257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3441581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30489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3441580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457992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457992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764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6982623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6982623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7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6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273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273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89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86566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68373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469337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8186746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3145592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592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3136808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808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3441579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2932392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92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457992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064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3F62A36-FCDE-4BD0-B209-8CEA3DD918B4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3F62A36-FCDE-4BD0-B209-8CEA3DD91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06117733-5E26-F994-BDF9-272EB3D165D7}"/>
              </a:ext>
            </a:extLst>
          </p:cNvPr>
          <p:cNvSpPr/>
          <p:nvPr/>
        </p:nvSpPr>
        <p:spPr>
          <a:xfrm>
            <a:off x="6635730" y="1691818"/>
            <a:ext cx="101256" cy="202892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F1E3C64-B17A-7671-A7B2-D51B8D6BCCC2}"/>
              </a:ext>
            </a:extLst>
          </p:cNvPr>
          <p:cNvCxnSpPr>
            <a:cxnSpLocks/>
            <a:stCxn id="133" idx="0"/>
          </p:cNvCxnSpPr>
          <p:nvPr/>
        </p:nvCxnSpPr>
        <p:spPr>
          <a:xfrm flipV="1">
            <a:off x="6686358" y="1115723"/>
            <a:ext cx="162525" cy="576095"/>
          </a:xfrm>
          <a:prstGeom prst="line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1875F89-9234-49BD-E0F6-E838F3A35208}"/>
                  </a:ext>
                </a:extLst>
              </p:cNvPr>
              <p:cNvSpPr txBox="1"/>
              <p:nvPr/>
            </p:nvSpPr>
            <p:spPr>
              <a:xfrm>
                <a:off x="6660667" y="295737"/>
                <a:ext cx="1576072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1875F89-9234-49BD-E0F6-E838F3A35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67" y="295737"/>
                <a:ext cx="1576072" cy="764505"/>
              </a:xfrm>
              <a:prstGeom prst="rect">
                <a:avLst/>
              </a:prstGeom>
              <a:blipFill>
                <a:blip r:embed="rId12"/>
                <a:stretch>
                  <a:fillRect l="-48000" t="-124590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1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F88BC4D-4B87-0582-F43F-BBBAE2E93D44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F88BC4D-4B87-0582-F43F-BBBAE2E93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E2E1B5-F7B8-EE7D-DD67-F4CD55ED6735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E2E1B5-F7B8-EE7D-DD67-F4CD55ED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6580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94F5456-D45C-6C83-56A0-99F0C1549260}"/>
              </a:ext>
            </a:extLst>
          </p:cNvPr>
          <p:cNvSpPr txBox="1"/>
          <p:nvPr/>
        </p:nvSpPr>
        <p:spPr>
          <a:xfrm>
            <a:off x="2123615" y="4854595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Suppose ancilla qubit not corrupted</a:t>
            </a:r>
          </a:p>
        </p:txBody>
      </p:sp>
    </p:spTree>
    <p:extLst>
      <p:ext uri="{BB962C8B-B14F-4D97-AF65-F5344CB8AC3E}">
        <p14:creationId xmlns:p14="http://schemas.microsoft.com/office/powerpoint/2010/main" val="27898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689359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689359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 l="-54839" t="-48387" r="-51613" b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689359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689359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 l="-56667" t="-48387" r="-56667" b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F88BC4D-4B87-0582-F43F-BBBAE2E93D44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F88BC4D-4B87-0582-F43F-BBBAE2E93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E2E1B5-F7B8-EE7D-DD67-F4CD55ED6735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E2E1B5-F7B8-EE7D-DD67-F4CD55ED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6580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3489286" y="4644310"/>
                <a:ext cx="4961295" cy="1367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86" y="4644310"/>
                <a:ext cx="4961295" cy="1367682"/>
              </a:xfrm>
              <a:prstGeom prst="rect">
                <a:avLst/>
              </a:prstGeom>
              <a:blipFill>
                <a:blip r:embed="rId26"/>
                <a:stretch>
                  <a:fillRect l="-2041" t="-96330" b="-10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Left Brace 79">
            <a:extLst>
              <a:ext uri="{FF2B5EF4-FFF2-40B4-BE49-F238E27FC236}">
                <a16:creationId xmlns:a16="http://schemas.microsoft.com/office/drawing/2014/main" id="{EFBDFBE0-11A2-4ED2-09B4-C3A38D2C7385}"/>
              </a:ext>
            </a:extLst>
          </p:cNvPr>
          <p:cNvSpPr/>
          <p:nvPr/>
        </p:nvSpPr>
        <p:spPr>
          <a:xfrm>
            <a:off x="1529254" y="1710004"/>
            <a:ext cx="382323" cy="86371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9011F74-6086-32C3-A97C-056B4823EBCB}"/>
                  </a:ext>
                </a:extLst>
              </p:cNvPr>
              <p:cNvSpPr txBox="1"/>
              <p:nvPr/>
            </p:nvSpPr>
            <p:spPr>
              <a:xfrm>
                <a:off x="202609" y="1777561"/>
                <a:ext cx="1313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9011F74-6086-32C3-A97C-056B4823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9" y="1777561"/>
                <a:ext cx="1313296" cy="707886"/>
              </a:xfrm>
              <a:prstGeom prst="rect">
                <a:avLst/>
              </a:prstGeom>
              <a:blipFill>
                <a:blip r:embed="rId27"/>
                <a:stretch>
                  <a:fillRect t="-7143" r="-11429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eft Brace 81">
            <a:extLst>
              <a:ext uri="{FF2B5EF4-FFF2-40B4-BE49-F238E27FC236}">
                <a16:creationId xmlns:a16="http://schemas.microsoft.com/office/drawing/2014/main" id="{08837BCA-4D5B-BAF4-9F7D-2B5B335933FC}"/>
              </a:ext>
            </a:extLst>
          </p:cNvPr>
          <p:cNvSpPr/>
          <p:nvPr/>
        </p:nvSpPr>
        <p:spPr>
          <a:xfrm>
            <a:off x="1523700" y="2643326"/>
            <a:ext cx="382323" cy="1182047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17916B3-5BC0-A493-F824-B6F60B2A2DA5}"/>
                  </a:ext>
                </a:extLst>
              </p:cNvPr>
              <p:cNvSpPr txBox="1"/>
              <p:nvPr/>
            </p:nvSpPr>
            <p:spPr>
              <a:xfrm>
                <a:off x="-58535" y="2875923"/>
                <a:ext cx="1551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17916B3-5BC0-A493-F824-B6F60B2A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535" y="2875923"/>
                <a:ext cx="1551165" cy="707886"/>
              </a:xfrm>
              <a:prstGeom prst="rect">
                <a:avLst/>
              </a:prstGeom>
              <a:blipFill>
                <a:blip r:embed="rId28"/>
                <a:stretch>
                  <a:fillRect t="-5263" r="-9756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0BA5605F-631E-24B2-9F8C-1C9B845C57FE}"/>
              </a:ext>
            </a:extLst>
          </p:cNvPr>
          <p:cNvSpPr/>
          <p:nvPr/>
        </p:nvSpPr>
        <p:spPr>
          <a:xfrm>
            <a:off x="1911577" y="1607071"/>
            <a:ext cx="8225651" cy="998215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8E0CD1-3D79-5471-94F4-ABE1307FD108}"/>
              </a:ext>
            </a:extLst>
          </p:cNvPr>
          <p:cNvSpPr/>
          <p:nvPr/>
        </p:nvSpPr>
        <p:spPr>
          <a:xfrm>
            <a:off x="1911577" y="2603324"/>
            <a:ext cx="8225651" cy="1260089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AD7776-6169-E432-5303-B9E7606BAA4A}"/>
              </a:ext>
            </a:extLst>
          </p:cNvPr>
          <p:cNvSpPr/>
          <p:nvPr/>
        </p:nvSpPr>
        <p:spPr>
          <a:xfrm>
            <a:off x="5613210" y="1607072"/>
            <a:ext cx="69051" cy="2256342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7E9DC6-149B-EC33-A670-CEC415539C56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5636040" y="3863414"/>
            <a:ext cx="11696" cy="1008116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0" grpId="0" animBg="1"/>
      <p:bldP spid="81" grpId="0"/>
      <p:bldP spid="82" grpId="0" animBg="1"/>
      <p:bldP spid="83" grpId="0"/>
      <p:bldP spid="84" grpId="0" animBg="1"/>
      <p:bldP spid="8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F88BC4D-4B87-0582-F43F-BBBAE2E93D44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F88BC4D-4B87-0582-F43F-BBBAE2E93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E2E1B5-F7B8-EE7D-DD67-F4CD55ED6735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E2E1B5-F7B8-EE7D-DD67-F4CD55ED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6580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4178754" y="4642406"/>
                <a:ext cx="6859763" cy="1406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54" y="4642406"/>
                <a:ext cx="6859763" cy="1406026"/>
              </a:xfrm>
              <a:prstGeom prst="rect">
                <a:avLst/>
              </a:prstGeom>
              <a:blipFill>
                <a:blip r:embed="rId26"/>
                <a:stretch>
                  <a:fillRect l="-1107" t="-93750" b="-10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976A3ECE-7CFE-85DB-C2A0-4C20F0E65AB0}"/>
              </a:ext>
            </a:extLst>
          </p:cNvPr>
          <p:cNvSpPr/>
          <p:nvPr/>
        </p:nvSpPr>
        <p:spPr>
          <a:xfrm>
            <a:off x="1529254" y="1710004"/>
            <a:ext cx="382323" cy="86371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B14F2-BB26-40AA-1E2A-E618B98A958D}"/>
                  </a:ext>
                </a:extLst>
              </p:cNvPr>
              <p:cNvSpPr txBox="1"/>
              <p:nvPr/>
            </p:nvSpPr>
            <p:spPr>
              <a:xfrm>
                <a:off x="202609" y="1777561"/>
                <a:ext cx="1313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B14F2-BB26-40AA-1E2A-E618B98A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9" y="1777561"/>
                <a:ext cx="1313296" cy="707886"/>
              </a:xfrm>
              <a:prstGeom prst="rect">
                <a:avLst/>
              </a:prstGeom>
              <a:blipFill>
                <a:blip r:embed="rId27"/>
                <a:stretch>
                  <a:fillRect t="-7143" r="-11429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eft Brace 73">
            <a:extLst>
              <a:ext uri="{FF2B5EF4-FFF2-40B4-BE49-F238E27FC236}">
                <a16:creationId xmlns:a16="http://schemas.microsoft.com/office/drawing/2014/main" id="{E522B864-DCEB-1D55-6DB6-868D93B0BF5E}"/>
              </a:ext>
            </a:extLst>
          </p:cNvPr>
          <p:cNvSpPr/>
          <p:nvPr/>
        </p:nvSpPr>
        <p:spPr>
          <a:xfrm>
            <a:off x="1523700" y="2643326"/>
            <a:ext cx="382323" cy="1182047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520F4C4-EEAF-D645-513B-FB61CED4F2AA}"/>
                  </a:ext>
                </a:extLst>
              </p:cNvPr>
              <p:cNvSpPr txBox="1"/>
              <p:nvPr/>
            </p:nvSpPr>
            <p:spPr>
              <a:xfrm>
                <a:off x="-58535" y="2875923"/>
                <a:ext cx="1551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520F4C4-EEAF-D645-513B-FB61CED4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535" y="2875923"/>
                <a:ext cx="1551165" cy="707886"/>
              </a:xfrm>
              <a:prstGeom prst="rect">
                <a:avLst/>
              </a:prstGeom>
              <a:blipFill>
                <a:blip r:embed="rId28"/>
                <a:stretch>
                  <a:fillRect t="-5263" r="-9756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79032F4F-41B4-6C7F-FAD8-7C3258DE1920}"/>
              </a:ext>
            </a:extLst>
          </p:cNvPr>
          <p:cNvSpPr/>
          <p:nvPr/>
        </p:nvSpPr>
        <p:spPr>
          <a:xfrm>
            <a:off x="1911577" y="1607071"/>
            <a:ext cx="8225651" cy="998215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7681A02-750E-6280-05C1-C180E746593C}"/>
              </a:ext>
            </a:extLst>
          </p:cNvPr>
          <p:cNvSpPr/>
          <p:nvPr/>
        </p:nvSpPr>
        <p:spPr>
          <a:xfrm>
            <a:off x="1911577" y="2603324"/>
            <a:ext cx="8225651" cy="1260089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F69AD4A-E4B4-E015-0F29-11CDA5074FCC}"/>
              </a:ext>
            </a:extLst>
          </p:cNvPr>
          <p:cNvSpPr/>
          <p:nvPr/>
        </p:nvSpPr>
        <p:spPr>
          <a:xfrm>
            <a:off x="6511851" y="1607072"/>
            <a:ext cx="69051" cy="2256342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28CA506-C535-0F1C-B5B1-5E640154211F}"/>
              </a:ext>
            </a:extLst>
          </p:cNvPr>
          <p:cNvCxnSpPr>
            <a:cxnSpLocks/>
            <a:endCxn id="80" idx="4"/>
          </p:cNvCxnSpPr>
          <p:nvPr/>
        </p:nvCxnSpPr>
        <p:spPr>
          <a:xfrm flipV="1">
            <a:off x="6534681" y="3863414"/>
            <a:ext cx="11696" cy="1008116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895CEB-266B-3C1D-63E8-C531EF974396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689359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689359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895CEB-266B-3C1D-63E8-C531EF97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 l="-54839" t="-48387" r="-51613" b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1E7AE2-E0B8-0DEF-5DAF-3FFF8CE1FE6A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689359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689359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1E7AE2-E0B8-0DEF-5DAF-3FFF8CE1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30"/>
                <a:stretch>
                  <a:fillRect l="-56667" t="-48387" r="-56667" b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87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F88BC4D-4B87-0582-F43F-BBBAE2E93D44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698167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698167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F88BC4D-4B87-0582-F43F-BBBAE2E93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 l="-54839" t="-48387" r="-54839" b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E2E1B5-F7B8-EE7D-DD67-F4CD55ED6735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698167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698167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E2E1B5-F7B8-EE7D-DD67-F4CD55ED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 l="-60000" t="-48387" r="-56667" b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4178754" y="4642406"/>
                <a:ext cx="6859763" cy="1406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54" y="4642406"/>
                <a:ext cx="6859763" cy="1406026"/>
              </a:xfrm>
              <a:prstGeom prst="rect">
                <a:avLst/>
              </a:prstGeom>
              <a:blipFill>
                <a:blip r:embed="rId24"/>
                <a:stretch>
                  <a:fillRect l="-1107" t="-93750" b="-10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976A3ECE-7CFE-85DB-C2A0-4C20F0E65AB0}"/>
              </a:ext>
            </a:extLst>
          </p:cNvPr>
          <p:cNvSpPr/>
          <p:nvPr/>
        </p:nvSpPr>
        <p:spPr>
          <a:xfrm>
            <a:off x="1529254" y="1710004"/>
            <a:ext cx="382323" cy="86371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B14F2-BB26-40AA-1E2A-E618B98A958D}"/>
                  </a:ext>
                </a:extLst>
              </p:cNvPr>
              <p:cNvSpPr txBox="1"/>
              <p:nvPr/>
            </p:nvSpPr>
            <p:spPr>
              <a:xfrm>
                <a:off x="202609" y="1777561"/>
                <a:ext cx="1313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B14F2-BB26-40AA-1E2A-E618B98A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9" y="1777561"/>
                <a:ext cx="1313296" cy="707886"/>
              </a:xfrm>
              <a:prstGeom prst="rect">
                <a:avLst/>
              </a:prstGeom>
              <a:blipFill>
                <a:blip r:embed="rId25"/>
                <a:stretch>
                  <a:fillRect t="-7143" r="-11429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eft Brace 73">
            <a:extLst>
              <a:ext uri="{FF2B5EF4-FFF2-40B4-BE49-F238E27FC236}">
                <a16:creationId xmlns:a16="http://schemas.microsoft.com/office/drawing/2014/main" id="{E522B864-DCEB-1D55-6DB6-868D93B0BF5E}"/>
              </a:ext>
            </a:extLst>
          </p:cNvPr>
          <p:cNvSpPr/>
          <p:nvPr/>
        </p:nvSpPr>
        <p:spPr>
          <a:xfrm>
            <a:off x="1523700" y="2643326"/>
            <a:ext cx="382323" cy="1182047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520F4C4-EEAF-D645-513B-FB61CED4F2AA}"/>
                  </a:ext>
                </a:extLst>
              </p:cNvPr>
              <p:cNvSpPr txBox="1"/>
              <p:nvPr/>
            </p:nvSpPr>
            <p:spPr>
              <a:xfrm>
                <a:off x="-58535" y="2875923"/>
                <a:ext cx="1551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520F4C4-EEAF-D645-513B-FB61CED4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535" y="2875923"/>
                <a:ext cx="1551165" cy="707886"/>
              </a:xfrm>
              <a:prstGeom prst="rect">
                <a:avLst/>
              </a:prstGeom>
              <a:blipFill>
                <a:blip r:embed="rId7"/>
                <a:stretch>
                  <a:fillRect t="-5263" r="-9756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79032F4F-41B4-6C7F-FAD8-7C3258DE1920}"/>
              </a:ext>
            </a:extLst>
          </p:cNvPr>
          <p:cNvSpPr/>
          <p:nvPr/>
        </p:nvSpPr>
        <p:spPr>
          <a:xfrm>
            <a:off x="1911577" y="1607071"/>
            <a:ext cx="8225651" cy="998215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7681A02-750E-6280-05C1-C180E746593C}"/>
              </a:ext>
            </a:extLst>
          </p:cNvPr>
          <p:cNvSpPr/>
          <p:nvPr/>
        </p:nvSpPr>
        <p:spPr>
          <a:xfrm>
            <a:off x="1911577" y="2603324"/>
            <a:ext cx="8225651" cy="1260089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F69AD4A-E4B4-E015-0F29-11CDA5074FCC}"/>
              </a:ext>
            </a:extLst>
          </p:cNvPr>
          <p:cNvSpPr/>
          <p:nvPr/>
        </p:nvSpPr>
        <p:spPr>
          <a:xfrm>
            <a:off x="6511851" y="1607072"/>
            <a:ext cx="69051" cy="2256342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28CA506-C535-0F1C-B5B1-5E640154211F}"/>
              </a:ext>
            </a:extLst>
          </p:cNvPr>
          <p:cNvCxnSpPr>
            <a:cxnSpLocks/>
            <a:endCxn id="80" idx="4"/>
          </p:cNvCxnSpPr>
          <p:nvPr/>
        </p:nvCxnSpPr>
        <p:spPr>
          <a:xfrm flipV="1">
            <a:off x="6534681" y="3863414"/>
            <a:ext cx="11696" cy="1008116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895CEB-266B-3C1D-63E8-C531EF974396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895CEB-266B-3C1D-63E8-C531EF97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1E7AE2-E0B8-0DEF-5DAF-3FFF8CE1FE6A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1E7AE2-E0B8-0DEF-5DAF-3FFF8CE1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83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4178754" y="4642406"/>
                <a:ext cx="6859763" cy="1406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54" y="4642406"/>
                <a:ext cx="6859763" cy="1406026"/>
              </a:xfrm>
              <a:prstGeom prst="rect">
                <a:avLst/>
              </a:prstGeom>
              <a:blipFill>
                <a:blip r:embed="rId24"/>
                <a:stretch>
                  <a:fillRect l="-1107" t="-93750" b="-10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BF69AD4A-E4B4-E015-0F29-11CDA5074FCC}"/>
              </a:ext>
            </a:extLst>
          </p:cNvPr>
          <p:cNvSpPr/>
          <p:nvPr/>
        </p:nvSpPr>
        <p:spPr>
          <a:xfrm>
            <a:off x="6511851" y="1607072"/>
            <a:ext cx="69051" cy="2256342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28CA506-C535-0F1C-B5B1-5E640154211F}"/>
              </a:ext>
            </a:extLst>
          </p:cNvPr>
          <p:cNvCxnSpPr>
            <a:cxnSpLocks/>
            <a:endCxn id="80" idx="4"/>
          </p:cNvCxnSpPr>
          <p:nvPr/>
        </p:nvCxnSpPr>
        <p:spPr>
          <a:xfrm flipV="1">
            <a:off x="6534681" y="3863414"/>
            <a:ext cx="11696" cy="1008116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>
            <a:extLst>
              <a:ext uri="{FF2B5EF4-FFF2-40B4-BE49-F238E27FC236}">
                <a16:creationId xmlns:a16="http://schemas.microsoft.com/office/drawing/2014/main" id="{8D126D43-853F-1E12-9A1E-AA8110A25C02}"/>
              </a:ext>
            </a:extLst>
          </p:cNvPr>
          <p:cNvSpPr/>
          <p:nvPr/>
        </p:nvSpPr>
        <p:spPr>
          <a:xfrm>
            <a:off x="1529254" y="1710004"/>
            <a:ext cx="382323" cy="120416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32047B-08DD-E0BC-BEBD-4CDBFDF115B5}"/>
                  </a:ext>
                </a:extLst>
              </p:cNvPr>
              <p:cNvSpPr txBox="1"/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32047B-08DD-E0BC-BEBD-4CDBFDF1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blipFill>
                <a:blip r:embed="rId25"/>
                <a:stretch>
                  <a:fillRect r="-1250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579B5C81-2B90-84AE-6054-EB1AE87A26D2}"/>
              </a:ext>
            </a:extLst>
          </p:cNvPr>
          <p:cNvSpPr/>
          <p:nvPr/>
        </p:nvSpPr>
        <p:spPr>
          <a:xfrm>
            <a:off x="1523700" y="3039711"/>
            <a:ext cx="382323" cy="785662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CB57DF-6D2D-2065-DD11-854D78902630}"/>
                  </a:ext>
                </a:extLst>
              </p:cNvPr>
              <p:cNvSpPr txBox="1"/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−ℓ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CB57DF-6D2D-2065-DD11-854D78902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blipFill>
                <a:blip r:embed="rId26"/>
                <a:stretch>
                  <a:fillRect r="-888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8387CCA7-61BA-0422-8161-5F7E6E4C7924}"/>
              </a:ext>
            </a:extLst>
          </p:cNvPr>
          <p:cNvSpPr/>
          <p:nvPr/>
        </p:nvSpPr>
        <p:spPr>
          <a:xfrm>
            <a:off x="1911577" y="1607071"/>
            <a:ext cx="8225651" cy="1380481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B429A4-DBA3-2596-7BDA-BC03E58A1AA5}"/>
              </a:ext>
            </a:extLst>
          </p:cNvPr>
          <p:cNvSpPr/>
          <p:nvPr/>
        </p:nvSpPr>
        <p:spPr>
          <a:xfrm>
            <a:off x="1911577" y="2987553"/>
            <a:ext cx="8225651" cy="875860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A28A598-A20B-623E-CC27-C1BFA63A9E0E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705988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705988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A28A598-A20B-623E-CC27-C1BFA63A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7"/>
                <a:stretch>
                  <a:fillRect l="-54839" t="-48387" r="-54839" b="-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D587743-00F4-00EC-8285-396A3BDD3668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705988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705988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D587743-00F4-00EC-8285-396A3BDD3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28"/>
                <a:stretch>
                  <a:fillRect l="-60000" t="-48387" r="-56667" b="-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583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3932249" y="4640956"/>
                <a:ext cx="8386911" cy="1678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−ℓ</m:t>
                                  </m:r>
                                </m:sup>
                              </m:sSup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𝑥𝑦𝑧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49" y="4640956"/>
                <a:ext cx="8386911" cy="1678345"/>
              </a:xfrm>
              <a:prstGeom prst="rect">
                <a:avLst/>
              </a:prstGeom>
              <a:blipFill>
                <a:blip r:embed="rId26"/>
                <a:stretch>
                  <a:fillRect t="-78947" b="-7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eft Brace 75">
            <a:extLst>
              <a:ext uri="{FF2B5EF4-FFF2-40B4-BE49-F238E27FC236}">
                <a16:creationId xmlns:a16="http://schemas.microsoft.com/office/drawing/2014/main" id="{51DE11BC-62AF-A09E-9103-7DD00AFA256B}"/>
              </a:ext>
            </a:extLst>
          </p:cNvPr>
          <p:cNvSpPr/>
          <p:nvPr/>
        </p:nvSpPr>
        <p:spPr>
          <a:xfrm>
            <a:off x="1529254" y="1710004"/>
            <a:ext cx="382323" cy="120416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/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blipFill>
                <a:blip r:embed="rId27"/>
                <a:stretch>
                  <a:fillRect r="-1250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01D997A-7D95-B1FA-B163-5910BC7C1DDA}"/>
              </a:ext>
            </a:extLst>
          </p:cNvPr>
          <p:cNvSpPr/>
          <p:nvPr/>
        </p:nvSpPr>
        <p:spPr>
          <a:xfrm>
            <a:off x="1523700" y="3039711"/>
            <a:ext cx="382323" cy="785662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/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−ℓ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blipFill>
                <a:blip r:embed="rId28"/>
                <a:stretch>
                  <a:fillRect r="-888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EA5C6A6E-EFAC-46C7-3F81-8EF74A0FF03A}"/>
              </a:ext>
            </a:extLst>
          </p:cNvPr>
          <p:cNvSpPr/>
          <p:nvPr/>
        </p:nvSpPr>
        <p:spPr>
          <a:xfrm>
            <a:off x="1911577" y="1607071"/>
            <a:ext cx="8225651" cy="1380481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B7B349-4C63-D470-2183-52F82720F4C8}"/>
              </a:ext>
            </a:extLst>
          </p:cNvPr>
          <p:cNvSpPr/>
          <p:nvPr/>
        </p:nvSpPr>
        <p:spPr>
          <a:xfrm>
            <a:off x="1911577" y="2987553"/>
            <a:ext cx="8225651" cy="875860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AA14226-EF03-3792-1DE1-089DCBFE2B3D}"/>
              </a:ext>
            </a:extLst>
          </p:cNvPr>
          <p:cNvSpPr/>
          <p:nvPr/>
        </p:nvSpPr>
        <p:spPr>
          <a:xfrm>
            <a:off x="6511851" y="1607072"/>
            <a:ext cx="69051" cy="2256342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618E767-6098-C938-2846-99EF0A2EB12C}"/>
              </a:ext>
            </a:extLst>
          </p:cNvPr>
          <p:cNvCxnSpPr>
            <a:cxnSpLocks/>
            <a:endCxn id="80" idx="4"/>
          </p:cNvCxnSpPr>
          <p:nvPr/>
        </p:nvCxnSpPr>
        <p:spPr>
          <a:xfrm flipV="1">
            <a:off x="6534681" y="3863414"/>
            <a:ext cx="11696" cy="1008116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6B820-83B7-1BF6-828A-22CF0087B9A3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705988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705988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6B820-83B7-1BF6-828A-22CF0087B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7"/>
                <a:stretch>
                  <a:fillRect l="-54839" t="-48387" r="-54839" b="-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E83434-1581-838C-8184-39726224270D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>
                            <a:glow rad="705988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>
                    <a:glow rad="705988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E83434-1581-838C-8184-397262242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 l="-60000" t="-48387" r="-56667" b="-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98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3427188" y="4640956"/>
                <a:ext cx="5761385" cy="10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−ℓ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−ℓ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good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5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88" y="4640956"/>
                <a:ext cx="5761385" cy="1058175"/>
              </a:xfrm>
              <a:prstGeom prst="rect">
                <a:avLst/>
              </a:prstGeom>
              <a:blipFill>
                <a:blip r:embed="rId26"/>
                <a:stretch>
                  <a:fillRect t="-125000" b="-17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eft Brace 75">
            <a:extLst>
              <a:ext uri="{FF2B5EF4-FFF2-40B4-BE49-F238E27FC236}">
                <a16:creationId xmlns:a16="http://schemas.microsoft.com/office/drawing/2014/main" id="{51DE11BC-62AF-A09E-9103-7DD00AFA256B}"/>
              </a:ext>
            </a:extLst>
          </p:cNvPr>
          <p:cNvSpPr/>
          <p:nvPr/>
        </p:nvSpPr>
        <p:spPr>
          <a:xfrm>
            <a:off x="1529254" y="1710004"/>
            <a:ext cx="382323" cy="120416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/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blipFill>
                <a:blip r:embed="rId27"/>
                <a:stretch>
                  <a:fillRect r="-1250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01D997A-7D95-B1FA-B163-5910BC7C1DDA}"/>
              </a:ext>
            </a:extLst>
          </p:cNvPr>
          <p:cNvSpPr/>
          <p:nvPr/>
        </p:nvSpPr>
        <p:spPr>
          <a:xfrm>
            <a:off x="1523700" y="3039711"/>
            <a:ext cx="382323" cy="785662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/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−ℓ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blipFill>
                <a:blip r:embed="rId28"/>
                <a:stretch>
                  <a:fillRect r="-888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EA5C6A6E-EFAC-46C7-3F81-8EF74A0FF03A}"/>
              </a:ext>
            </a:extLst>
          </p:cNvPr>
          <p:cNvSpPr/>
          <p:nvPr/>
        </p:nvSpPr>
        <p:spPr>
          <a:xfrm>
            <a:off x="1911577" y="1607071"/>
            <a:ext cx="8225651" cy="1380481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B7B349-4C63-D470-2183-52F82720F4C8}"/>
              </a:ext>
            </a:extLst>
          </p:cNvPr>
          <p:cNvSpPr/>
          <p:nvPr/>
        </p:nvSpPr>
        <p:spPr>
          <a:xfrm>
            <a:off x="1911577" y="2987553"/>
            <a:ext cx="8225651" cy="875860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CAF1E3-3CF0-6B8F-93AF-B547F73F97C4}"/>
              </a:ext>
            </a:extLst>
          </p:cNvPr>
          <p:cNvSpPr/>
          <p:nvPr/>
        </p:nvSpPr>
        <p:spPr>
          <a:xfrm>
            <a:off x="6513566" y="3000365"/>
            <a:ext cx="101256" cy="82296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4675E4-33C5-D3FE-2AEE-F40688E1AABF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6564194" y="3823325"/>
            <a:ext cx="0" cy="833397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AFA1F2-DD05-E82E-F075-D59ADF5DE1C7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AFA1F2-DD05-E82E-F075-D59ADF5D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A5A44A-2B6E-DDD5-2358-5FAA19E4EB58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A5A44A-2B6E-DDD5-2358-5FAA19E4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1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8231302" y="4798616"/>
                <a:ext cx="2054280" cy="5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good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good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02" y="4798616"/>
                <a:ext cx="2054280" cy="522964"/>
              </a:xfrm>
              <a:prstGeom prst="rect">
                <a:avLst/>
              </a:prstGeom>
              <a:blipFill>
                <a:blip r:embed="rId2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eft Brace 75">
            <a:extLst>
              <a:ext uri="{FF2B5EF4-FFF2-40B4-BE49-F238E27FC236}">
                <a16:creationId xmlns:a16="http://schemas.microsoft.com/office/drawing/2014/main" id="{51DE11BC-62AF-A09E-9103-7DD00AFA256B}"/>
              </a:ext>
            </a:extLst>
          </p:cNvPr>
          <p:cNvSpPr/>
          <p:nvPr/>
        </p:nvSpPr>
        <p:spPr>
          <a:xfrm>
            <a:off x="1529254" y="1710004"/>
            <a:ext cx="382323" cy="120416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/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blipFill>
                <a:blip r:embed="rId27"/>
                <a:stretch>
                  <a:fillRect r="-1250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01D997A-7D95-B1FA-B163-5910BC7C1DDA}"/>
              </a:ext>
            </a:extLst>
          </p:cNvPr>
          <p:cNvSpPr/>
          <p:nvPr/>
        </p:nvSpPr>
        <p:spPr>
          <a:xfrm>
            <a:off x="1523700" y="3039711"/>
            <a:ext cx="382323" cy="785662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/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−ℓ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blipFill>
                <a:blip r:embed="rId28"/>
                <a:stretch>
                  <a:fillRect r="-888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EA5C6A6E-EFAC-46C7-3F81-8EF74A0FF03A}"/>
              </a:ext>
            </a:extLst>
          </p:cNvPr>
          <p:cNvSpPr/>
          <p:nvPr/>
        </p:nvSpPr>
        <p:spPr>
          <a:xfrm>
            <a:off x="1911577" y="1607071"/>
            <a:ext cx="8225651" cy="1380481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B7B349-4C63-D470-2183-52F82720F4C8}"/>
              </a:ext>
            </a:extLst>
          </p:cNvPr>
          <p:cNvSpPr/>
          <p:nvPr/>
        </p:nvSpPr>
        <p:spPr>
          <a:xfrm>
            <a:off x="1911577" y="2987553"/>
            <a:ext cx="8225651" cy="875860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CAF1E3-3CF0-6B8F-93AF-B547F73F97C4}"/>
              </a:ext>
            </a:extLst>
          </p:cNvPr>
          <p:cNvSpPr/>
          <p:nvPr/>
        </p:nvSpPr>
        <p:spPr>
          <a:xfrm>
            <a:off x="9207814" y="3000365"/>
            <a:ext cx="101256" cy="82296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4675E4-33C5-D3FE-2AEE-F40688E1AABF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9258442" y="3823325"/>
            <a:ext cx="0" cy="833397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4098D6-C271-609F-7991-A35D4D130AE0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4098D6-C271-609F-7991-A35D4D130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2881F-DF40-DC15-F9DA-B2A4084AC490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2881F-DF40-DC15-F9DA-B2A4084AC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19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31578A-3116-D59E-9C3F-76CD76BA3E7D}"/>
              </a:ext>
            </a:extLst>
          </p:cNvPr>
          <p:cNvSpPr txBox="1"/>
          <p:nvPr/>
        </p:nvSpPr>
        <p:spPr>
          <a:xfrm>
            <a:off x="6323107" y="2078183"/>
            <a:ext cx="5409714" cy="3051957"/>
          </a:xfrm>
          <a:prstGeom prst="roundRect">
            <a:avLst>
              <a:gd name="adj" fmla="val 9674"/>
            </a:avLst>
          </a:prstGeom>
          <a:solidFill>
            <a:schemeClr val="accent1">
              <a:alpha val="65862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1118-3393-E0C2-606A-235EBE8D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6600713" cy="59970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800" dirty="0"/>
              <a:t>In the meantime, proliferation of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noisy quantum devices</a:t>
            </a:r>
          </a:p>
          <a:p>
            <a:pPr marL="687388" indent="-238125">
              <a:spcBef>
                <a:spcPts val="600"/>
              </a:spcBef>
            </a:pPr>
            <a:r>
              <a:rPr lang="en-US" sz="2800" dirty="0"/>
              <a:t>Superconducting qubits</a:t>
            </a:r>
          </a:p>
          <a:p>
            <a:pPr marL="687388" indent="-238125">
              <a:spcBef>
                <a:spcPts val="600"/>
              </a:spcBef>
            </a:pPr>
            <a:r>
              <a:rPr lang="en-US" sz="2800" dirty="0"/>
              <a:t>Trapped ions</a:t>
            </a:r>
          </a:p>
          <a:p>
            <a:pPr marL="687388" indent="-238125">
              <a:spcBef>
                <a:spcPts val="600"/>
              </a:spcBef>
            </a:pPr>
            <a:r>
              <a:rPr lang="en-US" sz="2800" dirty="0"/>
              <a:t>Electron spins in silicon</a:t>
            </a:r>
          </a:p>
          <a:p>
            <a:pPr marL="687388" indent="-238125">
              <a:spcBef>
                <a:spcPts val="600"/>
              </a:spcBef>
            </a:pPr>
            <a:r>
              <a:rPr lang="en-US" sz="2800" dirty="0"/>
              <a:t>Other solid-state systems</a:t>
            </a:r>
          </a:p>
          <a:p>
            <a:pPr marL="687388" indent="-238125">
              <a:spcBef>
                <a:spcPts val="600"/>
              </a:spcBef>
            </a:pPr>
            <a:r>
              <a:rPr lang="en-US" sz="2800" dirty="0"/>
              <a:t>Photonics</a:t>
            </a:r>
          </a:p>
          <a:p>
            <a:pPr marL="687388" indent="-238125">
              <a:spcBef>
                <a:spcPts val="600"/>
              </a:spcBef>
            </a:pPr>
            <a:r>
              <a:rPr lang="en-US" sz="2800" dirty="0"/>
              <a:t>Rydberg atoms</a:t>
            </a:r>
          </a:p>
          <a:p>
            <a:pPr marL="25400" indent="0">
              <a:buNone/>
            </a:pPr>
            <a:endParaRPr lang="en-US" sz="100" dirty="0"/>
          </a:p>
          <a:p>
            <a:pPr marL="2540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C6DB6-03B6-1AB3-91D5-26ECD26C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NEAR-TERM QUANTUM DEVICES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5779AE-75DF-5D05-7BF8-CF86123A81B5}"/>
              </a:ext>
            </a:extLst>
          </p:cNvPr>
          <p:cNvGrpSpPr/>
          <p:nvPr/>
        </p:nvGrpSpPr>
        <p:grpSpPr>
          <a:xfrm>
            <a:off x="6524643" y="2329148"/>
            <a:ext cx="5007881" cy="2550025"/>
            <a:chOff x="0" y="1502860"/>
            <a:chExt cx="5510151" cy="2805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CD0681-75A9-E7FF-67C4-8A3411FCC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02860"/>
              <a:ext cx="5510151" cy="2805782"/>
            </a:xfrm>
            <a:prstGeom prst="roundRect">
              <a:avLst>
                <a:gd name="adj" fmla="val 11544"/>
              </a:avLst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A532A4-045C-9618-A12C-D2E6BB350631}"/>
                </a:ext>
              </a:extLst>
            </p:cNvPr>
            <p:cNvSpPr/>
            <p:nvPr/>
          </p:nvSpPr>
          <p:spPr>
            <a:xfrm>
              <a:off x="5332021" y="2066306"/>
              <a:ext cx="178130" cy="6412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7A3C8A9-8B49-3FBB-8726-B47CF9E6A3A3}"/>
              </a:ext>
            </a:extLst>
          </p:cNvPr>
          <p:cNvSpPr txBox="1"/>
          <p:nvPr/>
        </p:nvSpPr>
        <p:spPr>
          <a:xfrm>
            <a:off x="238313" y="1294411"/>
            <a:ext cx="1094964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Still quite far from fault-tolerant quantum computing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83352-1D29-8F17-8BD5-4277DEA2119A}"/>
              </a:ext>
            </a:extLst>
          </p:cNvPr>
          <p:cNvSpPr txBox="1"/>
          <p:nvPr/>
        </p:nvSpPr>
        <p:spPr>
          <a:xfrm>
            <a:off x="238312" y="5756321"/>
            <a:ext cx="11704319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Algorithms in the noisy intermediate-scale quantum (NISQ) era based 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hybrid quantum-classical computation</a:t>
            </a:r>
          </a:p>
        </p:txBody>
      </p:sp>
    </p:spTree>
    <p:extLst>
      <p:ext uri="{BB962C8B-B14F-4D97-AF65-F5344CB8AC3E}">
        <p14:creationId xmlns:p14="http://schemas.microsoft.com/office/powerpoint/2010/main" val="38290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eft Brace 75">
            <a:extLst>
              <a:ext uri="{FF2B5EF4-FFF2-40B4-BE49-F238E27FC236}">
                <a16:creationId xmlns:a16="http://schemas.microsoft.com/office/drawing/2014/main" id="{51DE11BC-62AF-A09E-9103-7DD00AFA256B}"/>
              </a:ext>
            </a:extLst>
          </p:cNvPr>
          <p:cNvSpPr/>
          <p:nvPr/>
        </p:nvSpPr>
        <p:spPr>
          <a:xfrm>
            <a:off x="1529254" y="1710004"/>
            <a:ext cx="382323" cy="120416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/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" y="1792175"/>
                <a:ext cx="1313296" cy="1015663"/>
              </a:xfrm>
              <a:prstGeom prst="rect">
                <a:avLst/>
              </a:prstGeom>
              <a:blipFill>
                <a:blip r:embed="rId26"/>
                <a:stretch>
                  <a:fillRect r="-1250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01D997A-7D95-B1FA-B163-5910BC7C1DDA}"/>
              </a:ext>
            </a:extLst>
          </p:cNvPr>
          <p:cNvSpPr/>
          <p:nvPr/>
        </p:nvSpPr>
        <p:spPr>
          <a:xfrm>
            <a:off x="1523700" y="3039711"/>
            <a:ext cx="382323" cy="785662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/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−ℓ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59" y="2865080"/>
                <a:ext cx="1700090" cy="1015663"/>
              </a:xfrm>
              <a:prstGeom prst="rect">
                <a:avLst/>
              </a:prstGeom>
              <a:blipFill>
                <a:blip r:embed="rId27"/>
                <a:stretch>
                  <a:fillRect r="-8889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EA5C6A6E-EFAC-46C7-3F81-8EF74A0FF03A}"/>
              </a:ext>
            </a:extLst>
          </p:cNvPr>
          <p:cNvSpPr/>
          <p:nvPr/>
        </p:nvSpPr>
        <p:spPr>
          <a:xfrm>
            <a:off x="1911577" y="1607071"/>
            <a:ext cx="8225651" cy="1380481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B7B349-4C63-D470-2183-52F82720F4C8}"/>
              </a:ext>
            </a:extLst>
          </p:cNvPr>
          <p:cNvSpPr/>
          <p:nvPr/>
        </p:nvSpPr>
        <p:spPr>
          <a:xfrm>
            <a:off x="1911577" y="2987553"/>
            <a:ext cx="8225651" cy="875860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EB4DDE-946D-03B2-45B9-500F12BF9F82}"/>
                  </a:ext>
                </a:extLst>
              </p:cNvPr>
              <p:cNvSpPr txBox="1"/>
              <p:nvPr/>
            </p:nvSpPr>
            <p:spPr>
              <a:xfrm>
                <a:off x="243841" y="4808470"/>
                <a:ext cx="11704320" cy="182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qubit is never corrupted in any of the four rounds of noise, and the ancilla is not corrupted,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then when we measure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qubit at the end we get the correct bit value</a:t>
                </a:r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Algorithm: run BV many times and apply majority vote to each bit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EB4DDE-946D-03B2-45B9-500F12BF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4808470"/>
                <a:ext cx="11704320" cy="1825628"/>
              </a:xfrm>
              <a:prstGeom prst="rect">
                <a:avLst/>
              </a:prstGeom>
              <a:blipFill>
                <a:blip r:embed="rId28"/>
                <a:stretch>
                  <a:fillRect l="-1085" t="-3448" r="-1735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47786-3772-F5D8-6753-76BDF8360D28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47786-3772-F5D8-6753-76BDF836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67166F-0110-FACD-6E91-C350203EBE73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67166F-0110-FACD-6E91-C350203EB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A805C-8EF5-8ECB-2238-0CC401ED95E6}"/>
                  </a:ext>
                </a:extLst>
              </p:cNvPr>
              <p:cNvSpPr txBox="1"/>
              <p:nvPr/>
            </p:nvSpPr>
            <p:spPr>
              <a:xfrm>
                <a:off x="3318126" y="5633523"/>
                <a:ext cx="6205816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--- happens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A6B72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A6B72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A6B72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A6B727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1" i="1">
                                <a:solidFill>
                                  <a:srgbClr val="A6B727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A6B727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A805C-8EF5-8ECB-2238-0CC401ED9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26" y="5633523"/>
                <a:ext cx="6205816" cy="532966"/>
              </a:xfrm>
              <a:prstGeom prst="rect">
                <a:avLst/>
              </a:prstGeom>
              <a:blipFill>
                <a:blip r:embed="rId31"/>
                <a:stretch>
                  <a:fillRect l="-2045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5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3427188" y="4640956"/>
                <a:ext cx="4644990" cy="10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)/2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∈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5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good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88" y="4640956"/>
                <a:ext cx="4644990" cy="1058175"/>
              </a:xfrm>
              <a:prstGeom prst="rect">
                <a:avLst/>
              </a:prstGeom>
              <a:blipFill>
                <a:blip r:embed="rId24"/>
                <a:stretch>
                  <a:fillRect t="-125000" b="-17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eft Brace 75">
            <a:extLst>
              <a:ext uri="{FF2B5EF4-FFF2-40B4-BE49-F238E27FC236}">
                <a16:creationId xmlns:a16="http://schemas.microsoft.com/office/drawing/2014/main" id="{51DE11BC-62AF-A09E-9103-7DD00AFA256B}"/>
              </a:ext>
            </a:extLst>
          </p:cNvPr>
          <p:cNvSpPr/>
          <p:nvPr/>
        </p:nvSpPr>
        <p:spPr>
          <a:xfrm>
            <a:off x="1529254" y="1710004"/>
            <a:ext cx="382323" cy="120416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/>
              <p:nvPr/>
            </p:nvSpPr>
            <p:spPr>
              <a:xfrm>
                <a:off x="169728" y="1792175"/>
                <a:ext cx="1313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" y="1792175"/>
                <a:ext cx="1313296" cy="707886"/>
              </a:xfrm>
              <a:prstGeom prst="rect">
                <a:avLst/>
              </a:prstGeom>
              <a:blipFill>
                <a:blip r:embed="rId25"/>
                <a:stretch>
                  <a:fillRect t="-7143" r="-12500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01D997A-7D95-B1FA-B163-5910BC7C1DDA}"/>
              </a:ext>
            </a:extLst>
          </p:cNvPr>
          <p:cNvSpPr/>
          <p:nvPr/>
        </p:nvSpPr>
        <p:spPr>
          <a:xfrm>
            <a:off x="1523700" y="3039711"/>
            <a:ext cx="382323" cy="785662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/>
              <p:nvPr/>
            </p:nvSpPr>
            <p:spPr>
              <a:xfrm>
                <a:off x="-207459" y="2865080"/>
                <a:ext cx="17000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59" y="2865080"/>
                <a:ext cx="1700090" cy="707886"/>
              </a:xfrm>
              <a:prstGeom prst="rect">
                <a:avLst/>
              </a:prstGeom>
              <a:blipFill>
                <a:blip r:embed="rId26"/>
                <a:stretch>
                  <a:fillRect t="-5263" r="-8889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EA5C6A6E-EFAC-46C7-3F81-8EF74A0FF03A}"/>
              </a:ext>
            </a:extLst>
          </p:cNvPr>
          <p:cNvSpPr/>
          <p:nvPr/>
        </p:nvSpPr>
        <p:spPr>
          <a:xfrm>
            <a:off x="1911577" y="1607071"/>
            <a:ext cx="8225651" cy="1380481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B7B349-4C63-D470-2183-52F82720F4C8}"/>
              </a:ext>
            </a:extLst>
          </p:cNvPr>
          <p:cNvSpPr/>
          <p:nvPr/>
        </p:nvSpPr>
        <p:spPr>
          <a:xfrm>
            <a:off x="1911577" y="2987553"/>
            <a:ext cx="8225651" cy="875860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CAF1E3-3CF0-6B8F-93AF-B547F73F97C4}"/>
              </a:ext>
            </a:extLst>
          </p:cNvPr>
          <p:cNvSpPr/>
          <p:nvPr/>
        </p:nvSpPr>
        <p:spPr>
          <a:xfrm>
            <a:off x="6513566" y="3000365"/>
            <a:ext cx="101256" cy="82296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4675E4-33C5-D3FE-2AEE-F40688E1AABF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6564194" y="3823325"/>
            <a:ext cx="0" cy="833397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AFA1F2-DD05-E82E-F075-D59ADF5DE1C7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AFA1F2-DD05-E82E-F075-D59ADF5D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A5A44A-2B6E-DDD5-2358-5FAA19E4EB58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A5A44A-2B6E-DDD5-2358-5FAA19E4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9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/>
              <p:nvPr/>
            </p:nvSpPr>
            <p:spPr>
              <a:xfrm>
                <a:off x="8231302" y="4798616"/>
                <a:ext cx="2054280" cy="52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good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good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D25E0C-DF7A-1A93-08B7-E9D8FFFC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02" y="4798616"/>
                <a:ext cx="2054280" cy="522964"/>
              </a:xfrm>
              <a:prstGeom prst="rect">
                <a:avLst/>
              </a:prstGeom>
              <a:blipFill>
                <a:blip r:embed="rId2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eft Brace 75">
            <a:extLst>
              <a:ext uri="{FF2B5EF4-FFF2-40B4-BE49-F238E27FC236}">
                <a16:creationId xmlns:a16="http://schemas.microsoft.com/office/drawing/2014/main" id="{51DE11BC-62AF-A09E-9103-7DD00AFA256B}"/>
              </a:ext>
            </a:extLst>
          </p:cNvPr>
          <p:cNvSpPr/>
          <p:nvPr/>
        </p:nvSpPr>
        <p:spPr>
          <a:xfrm>
            <a:off x="1529254" y="1710004"/>
            <a:ext cx="382323" cy="120416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/>
              <p:nvPr/>
            </p:nvSpPr>
            <p:spPr>
              <a:xfrm>
                <a:off x="169728" y="1792175"/>
                <a:ext cx="1313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" y="1792175"/>
                <a:ext cx="1313296" cy="707886"/>
              </a:xfrm>
              <a:prstGeom prst="rect">
                <a:avLst/>
              </a:prstGeom>
              <a:blipFill>
                <a:blip r:embed="rId27"/>
                <a:stretch>
                  <a:fillRect t="-7143" r="-12500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01D997A-7D95-B1FA-B163-5910BC7C1DDA}"/>
              </a:ext>
            </a:extLst>
          </p:cNvPr>
          <p:cNvSpPr/>
          <p:nvPr/>
        </p:nvSpPr>
        <p:spPr>
          <a:xfrm>
            <a:off x="1523700" y="3039711"/>
            <a:ext cx="382323" cy="785662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/>
              <p:nvPr/>
            </p:nvSpPr>
            <p:spPr>
              <a:xfrm>
                <a:off x="-207459" y="2865080"/>
                <a:ext cx="17000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59" y="2865080"/>
                <a:ext cx="1700090" cy="707886"/>
              </a:xfrm>
              <a:prstGeom prst="rect">
                <a:avLst/>
              </a:prstGeom>
              <a:blipFill>
                <a:blip r:embed="rId28"/>
                <a:stretch>
                  <a:fillRect t="-5263" r="-8889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EA5C6A6E-EFAC-46C7-3F81-8EF74A0FF03A}"/>
              </a:ext>
            </a:extLst>
          </p:cNvPr>
          <p:cNvSpPr/>
          <p:nvPr/>
        </p:nvSpPr>
        <p:spPr>
          <a:xfrm>
            <a:off x="1911577" y="1607071"/>
            <a:ext cx="8225651" cy="1380481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B7B349-4C63-D470-2183-52F82720F4C8}"/>
              </a:ext>
            </a:extLst>
          </p:cNvPr>
          <p:cNvSpPr/>
          <p:nvPr/>
        </p:nvSpPr>
        <p:spPr>
          <a:xfrm>
            <a:off x="1911577" y="2987553"/>
            <a:ext cx="8225651" cy="875860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CAF1E3-3CF0-6B8F-93AF-B547F73F97C4}"/>
              </a:ext>
            </a:extLst>
          </p:cNvPr>
          <p:cNvSpPr/>
          <p:nvPr/>
        </p:nvSpPr>
        <p:spPr>
          <a:xfrm>
            <a:off x="9207814" y="3000365"/>
            <a:ext cx="101256" cy="822960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4675E4-33C5-D3FE-2AEE-F40688E1AABF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9258442" y="3823325"/>
            <a:ext cx="0" cy="833397"/>
          </a:xfrm>
          <a:prstGeom prst="line">
            <a:avLst/>
          </a:prstGeom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4098D6-C271-609F-7991-A35D4D130AE0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4098D6-C271-609F-7991-A35D4D130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2881F-DF40-DC15-F9DA-B2A4084AC490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2881F-DF40-DC15-F9DA-B2A4084AC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00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CE6-436C-8176-1CB6-9D6DBC0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BERNSTEIN-VAZIRANI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03D26-8F10-D2A9-33A3-A3402EC004C4}"/>
              </a:ext>
            </a:extLst>
          </p:cNvPr>
          <p:cNvCxnSpPr>
            <a:cxnSpLocks/>
          </p:cNvCxnSpPr>
          <p:nvPr/>
        </p:nvCxnSpPr>
        <p:spPr>
          <a:xfrm>
            <a:off x="2842565" y="4232168"/>
            <a:ext cx="383905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21FEE-88EA-4587-7313-623FD849F7BD}"/>
              </a:ext>
            </a:extLst>
          </p:cNvPr>
          <p:cNvGrpSpPr/>
          <p:nvPr/>
        </p:nvGrpSpPr>
        <p:grpSpPr>
          <a:xfrm>
            <a:off x="9383980" y="3085761"/>
            <a:ext cx="635000" cy="757377"/>
            <a:chOff x="5229615" y="1364960"/>
            <a:chExt cx="635000" cy="75737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3FD56B-D72C-1D47-30FE-E4A1B37AB9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98B827-0082-BC88-7EB0-17C606F98AED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52EDB6-5558-4E38-A6E2-061C5C828950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F1005-DD4E-47C2-6AA3-B26D57BC0F87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6C9536-BDB3-0313-8244-7752EA2AA1EB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842567" y="2008743"/>
            <a:ext cx="6541413" cy="540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ACBA3AD-1307-080D-B6B8-B23F3C7B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8" y="171000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8525FF-3178-F362-6390-B1AA5969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96476" y="2499158"/>
            <a:ext cx="63500" cy="41910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37333-FCF6-0579-0358-D858871A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7" y="3104524"/>
            <a:ext cx="635000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99DA3-66B3-A4AB-2A1D-CBC379B0DD2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42566" y="3403253"/>
            <a:ext cx="65414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C87740-0B50-DD51-FCFD-F0C3BD23E76D}"/>
              </a:ext>
            </a:extLst>
          </p:cNvPr>
          <p:cNvSpPr/>
          <p:nvPr/>
        </p:nvSpPr>
        <p:spPr>
          <a:xfrm>
            <a:off x="3977240" y="169665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11EC14-6EAD-0966-FD10-F9DE86005237}"/>
              </a:ext>
            </a:extLst>
          </p:cNvPr>
          <p:cNvSpPr/>
          <p:nvPr/>
        </p:nvSpPr>
        <p:spPr>
          <a:xfrm>
            <a:off x="3977240" y="308576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4B4738-D126-8C5F-5CB7-79B11B1AAD2F}"/>
              </a:ext>
            </a:extLst>
          </p:cNvPr>
          <p:cNvSpPr/>
          <p:nvPr/>
        </p:nvSpPr>
        <p:spPr>
          <a:xfrm>
            <a:off x="5786034" y="1691241"/>
            <a:ext cx="635000" cy="2865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C3B15D-F206-5199-9B79-60C795331EBE}"/>
              </a:ext>
            </a:extLst>
          </p:cNvPr>
          <p:cNvSpPr/>
          <p:nvPr/>
        </p:nvSpPr>
        <p:spPr>
          <a:xfrm>
            <a:off x="7585007" y="169665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959BB7-2086-4DE9-4DA1-E33A2FDC606A}"/>
              </a:ext>
            </a:extLst>
          </p:cNvPr>
          <p:cNvSpPr/>
          <p:nvPr/>
        </p:nvSpPr>
        <p:spPr>
          <a:xfrm>
            <a:off x="7585007" y="308576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F0F16D-F276-8F95-9014-A861ECDDF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90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911959-7C18-AA5A-93AD-347A6684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89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50E28-728F-DB14-8FD6-1C647E10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185539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44C8F-69FE-36A8-4811-F88E9207C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57" y="324450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141F1-C035-959E-7701-E8CA05BC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89" y="2963606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0497CE-877C-C7F9-81B9-07511299781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262989" y="249915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80FE68-2033-92F2-E6D3-A19968AA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870757" y="249869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83D99C-AB4A-D35D-F8F4-AFFBACEAAF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666571" y="249869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B86EEBE-38D7-9A17-D110-47A19C71F7CE}"/>
              </a:ext>
            </a:extLst>
          </p:cNvPr>
          <p:cNvGrpSpPr/>
          <p:nvPr/>
        </p:nvGrpSpPr>
        <p:grpSpPr>
          <a:xfrm>
            <a:off x="9383980" y="1696652"/>
            <a:ext cx="635000" cy="757377"/>
            <a:chOff x="5229615" y="1364960"/>
            <a:chExt cx="635000" cy="75737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3C341BD-D8E1-B9BE-F26A-BEB85AE2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3D8A5B-5653-CA1A-7810-B41830E497CE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A9194-66DC-AEC6-5EF3-3FB097297157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AD7893-7B60-5B2B-74CA-214007EB445B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F2F5AE-3124-05EF-63C4-0B7DDFA8B625}"/>
              </a:ext>
            </a:extLst>
          </p:cNvPr>
          <p:cNvSpPr/>
          <p:nvPr/>
        </p:nvSpPr>
        <p:spPr>
          <a:xfrm>
            <a:off x="4884525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D273A6D-F5E2-6559-CCA3-1A1523178DFB}"/>
              </a:ext>
            </a:extLst>
          </p:cNvPr>
          <p:cNvSpPr/>
          <p:nvPr/>
        </p:nvSpPr>
        <p:spPr>
          <a:xfrm>
            <a:off x="4881637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CBDBA6C-DC5D-04A7-8B37-DFB7E125F0AC}"/>
              </a:ext>
            </a:extLst>
          </p:cNvPr>
          <p:cNvSpPr/>
          <p:nvPr/>
        </p:nvSpPr>
        <p:spPr>
          <a:xfrm>
            <a:off x="6684509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31DAB45-91A0-36DF-75AA-786BA4AE45B7}"/>
              </a:ext>
            </a:extLst>
          </p:cNvPr>
          <p:cNvSpPr/>
          <p:nvPr/>
        </p:nvSpPr>
        <p:spPr>
          <a:xfrm>
            <a:off x="6681621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B8D4A3-1D32-6C0B-6913-72820F817A72}"/>
              </a:ext>
            </a:extLst>
          </p:cNvPr>
          <p:cNvSpPr/>
          <p:nvPr/>
        </p:nvSpPr>
        <p:spPr>
          <a:xfrm>
            <a:off x="8492251" y="1696652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89424A3-CB51-3A43-E476-1DF19F836E03}"/>
              </a:ext>
            </a:extLst>
          </p:cNvPr>
          <p:cNvSpPr/>
          <p:nvPr/>
        </p:nvSpPr>
        <p:spPr>
          <a:xfrm>
            <a:off x="8489363" y="3090969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E713827-5EC9-12E2-98C6-6DA8161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167387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ABE34A-9727-0F72-E9BC-EE4649DCC5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63201" y="2500477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91C0AF-275F-9AC3-460B-4DF4B269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778313" y="2501163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A45CEEA-4C5B-F248-EF22-464EA039B35C}"/>
              </a:ext>
            </a:extLst>
          </p:cNvPr>
          <p:cNvSpPr/>
          <p:nvPr/>
        </p:nvSpPr>
        <p:spPr>
          <a:xfrm>
            <a:off x="3090247" y="1691241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C15B40-1CCF-C34B-6217-1163EC283A38}"/>
              </a:ext>
            </a:extLst>
          </p:cNvPr>
          <p:cNvSpPr/>
          <p:nvPr/>
        </p:nvSpPr>
        <p:spPr>
          <a:xfrm>
            <a:off x="3087359" y="3085558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C889F-3129-0EF2-C63E-E382818F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373109" y="2495066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/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0E1D7D-E4CD-830F-823D-957D5FD1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9" y="1835549"/>
                <a:ext cx="365806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/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45A865-9A17-02F3-1921-B3DA5994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95" y="3229866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B6838D1-169E-2AF2-F802-9C380D253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3" r="-1"/>
          <a:stretch/>
        </p:blipFill>
        <p:spPr>
          <a:xfrm>
            <a:off x="2207566" y="3933429"/>
            <a:ext cx="634999" cy="5974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/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anc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0ECED-ACA3-5C50-96D4-9501FC6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4036232"/>
                <a:ext cx="5790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55FC4A5-AAF7-EF9E-E430-333DF33951B5}"/>
              </a:ext>
            </a:extLst>
          </p:cNvPr>
          <p:cNvSpPr/>
          <p:nvPr/>
        </p:nvSpPr>
        <p:spPr>
          <a:xfrm>
            <a:off x="3977240" y="3913397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53BED8-1D25-D02F-5875-0CDDF217E300}"/>
              </a:ext>
            </a:extLst>
          </p:cNvPr>
          <p:cNvSpPr/>
          <p:nvPr/>
        </p:nvSpPr>
        <p:spPr>
          <a:xfrm>
            <a:off x="4881637" y="3918605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C0A9AE8-8831-6A17-910B-EAEF50E478FB}"/>
              </a:ext>
            </a:extLst>
          </p:cNvPr>
          <p:cNvSpPr/>
          <p:nvPr/>
        </p:nvSpPr>
        <p:spPr>
          <a:xfrm>
            <a:off x="3087359" y="3913194"/>
            <a:ext cx="635000" cy="635000"/>
          </a:xfrm>
          <a:prstGeom prst="roundRect">
            <a:avLst/>
          </a:prstGeom>
          <a:solidFill>
            <a:schemeClr val="accent6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8637B5E-B099-787D-EBE3-E7D18C80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1" y="4115817"/>
            <a:ext cx="597360" cy="229754"/>
          </a:xfrm>
          <a:prstGeom prst="round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/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165F0FE-0ABF-3855-8E07-0343018F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4007244"/>
                <a:ext cx="1422184" cy="461665"/>
              </a:xfrm>
              <a:prstGeom prst="rect">
                <a:avLst/>
              </a:prstGeom>
              <a:blipFill>
                <a:blip r:embed="rId11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/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64ADA86-0F9A-792B-F0C9-A9C81AB8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2" y="1763611"/>
                <a:ext cx="635110" cy="47672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/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570B3A-2908-A204-FC20-DABCAE50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80" y="3159465"/>
                <a:ext cx="635110" cy="47672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/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F651D7-E9E3-B382-9F15-19AE0BB5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94" y="1763611"/>
                <a:ext cx="635110" cy="476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/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E1234F-244A-35CE-AF97-CA7CE1E0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602" y="3165381"/>
                <a:ext cx="635110" cy="47672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/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F174ED-B10E-F60A-49C8-A8B12C51C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2" y="1758313"/>
                <a:ext cx="635110" cy="47672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/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5297979-A589-7DDB-06C4-F844FBC8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47" y="3165381"/>
                <a:ext cx="635110" cy="47672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/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E55946-124B-162E-11C8-F37075137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644" y="1758313"/>
                <a:ext cx="635110" cy="476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/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98E8F74-19EE-FE78-86BD-A7D254E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039" y="3159465"/>
                <a:ext cx="635110" cy="47672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/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946D36-A896-BF51-F47C-8A90EC1D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95" y="3983219"/>
                <a:ext cx="635110" cy="47672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/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local</m:t>
                      </m:r>
                    </m:oMath>
                  </m:oMathPara>
                </a14:m>
                <a:endParaRPr lang="en-US" sz="1400" b="0" i="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B99655-F298-DA73-273A-97852B8A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87" y="3977303"/>
                <a:ext cx="635110" cy="476726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/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4EE4B09-2AD8-8E5A-7884-158077E3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56" y="1293267"/>
                <a:ext cx="37542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/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97FEF8-4E10-EBD6-D0D0-6A2D08B0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23" y="1293267"/>
                <a:ext cx="3754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eft Brace 75">
            <a:extLst>
              <a:ext uri="{FF2B5EF4-FFF2-40B4-BE49-F238E27FC236}">
                <a16:creationId xmlns:a16="http://schemas.microsoft.com/office/drawing/2014/main" id="{51DE11BC-62AF-A09E-9103-7DD00AFA256B}"/>
              </a:ext>
            </a:extLst>
          </p:cNvPr>
          <p:cNvSpPr/>
          <p:nvPr/>
        </p:nvSpPr>
        <p:spPr>
          <a:xfrm>
            <a:off x="1529254" y="1710004"/>
            <a:ext cx="382323" cy="1204162"/>
          </a:xfrm>
          <a:prstGeom prst="leftBrace">
            <a:avLst/>
          </a:prstGeom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/>
              <p:nvPr/>
            </p:nvSpPr>
            <p:spPr>
              <a:xfrm>
                <a:off x="169728" y="1792175"/>
                <a:ext cx="1313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corrupted</a:t>
                </a: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7495567-C32A-F214-F4D0-6848874E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8" y="1792175"/>
                <a:ext cx="1313296" cy="707886"/>
              </a:xfrm>
              <a:prstGeom prst="rect">
                <a:avLst/>
              </a:prstGeom>
              <a:blipFill>
                <a:blip r:embed="rId24"/>
                <a:stretch>
                  <a:fillRect t="-7143" r="-12500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01D997A-7D95-B1FA-B163-5910BC7C1DDA}"/>
              </a:ext>
            </a:extLst>
          </p:cNvPr>
          <p:cNvSpPr/>
          <p:nvPr/>
        </p:nvSpPr>
        <p:spPr>
          <a:xfrm>
            <a:off x="1523700" y="3039711"/>
            <a:ext cx="382323" cy="785662"/>
          </a:xfrm>
          <a:prstGeom prst="leftBrace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/>
              <p:nvPr/>
            </p:nvSpPr>
            <p:spPr>
              <a:xfrm>
                <a:off x="-207459" y="2865080"/>
                <a:ext cx="17000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qubits uncorrupted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600159-129C-067B-DEB8-778DA881C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59" y="2865080"/>
                <a:ext cx="1700090" cy="707886"/>
              </a:xfrm>
              <a:prstGeom prst="rect">
                <a:avLst/>
              </a:prstGeom>
              <a:blipFill>
                <a:blip r:embed="rId25"/>
                <a:stretch>
                  <a:fillRect t="-5263" r="-8889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EA5C6A6E-EFAC-46C7-3F81-8EF74A0FF03A}"/>
              </a:ext>
            </a:extLst>
          </p:cNvPr>
          <p:cNvSpPr/>
          <p:nvPr/>
        </p:nvSpPr>
        <p:spPr>
          <a:xfrm>
            <a:off x="1911577" y="1607071"/>
            <a:ext cx="8225651" cy="1380481"/>
          </a:xfrm>
          <a:prstGeom prst="rect">
            <a:avLst/>
          </a:prstGeom>
          <a:solidFill>
            <a:schemeClr val="accent6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B7B349-4C63-D470-2183-52F82720F4C8}"/>
              </a:ext>
            </a:extLst>
          </p:cNvPr>
          <p:cNvSpPr/>
          <p:nvPr/>
        </p:nvSpPr>
        <p:spPr>
          <a:xfrm>
            <a:off x="1911577" y="2987553"/>
            <a:ext cx="8225651" cy="875860"/>
          </a:xfrm>
          <a:prstGeom prst="rect">
            <a:avLst/>
          </a:prstGeom>
          <a:solidFill>
            <a:schemeClr val="accent2">
              <a:alpha val="40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EB4DDE-946D-03B2-45B9-500F12BF9F82}"/>
                  </a:ext>
                </a:extLst>
              </p:cNvPr>
              <p:cNvSpPr txBox="1"/>
              <p:nvPr/>
            </p:nvSpPr>
            <p:spPr>
              <a:xfrm>
                <a:off x="243841" y="4808470"/>
                <a:ext cx="11704320" cy="182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qubit is never corrupted in any of the four rounds of noise, and the ancilla is not corrupted,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then when we measure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th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qubit at the end we get the correct bit value</a:t>
                </a:r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Algorithm: run BV many times and apply majority vote to each bit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EB4DDE-946D-03B2-45B9-500F12BF9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4808470"/>
                <a:ext cx="11704320" cy="1825628"/>
              </a:xfrm>
              <a:prstGeom prst="rect">
                <a:avLst/>
              </a:prstGeom>
              <a:blipFill>
                <a:blip r:embed="rId28"/>
                <a:stretch>
                  <a:fillRect l="-1085" t="-3448" r="-1735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47786-3772-F5D8-6753-76BDF8360D28}"/>
                  </a:ext>
                </a:extLst>
              </p:cNvPr>
              <p:cNvSpPr txBox="1"/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247786-3772-F5D8-6753-76BDF836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66" y="1293267"/>
                <a:ext cx="37542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67166F-0110-FACD-6E91-C350203EBE73}"/>
                  </a:ext>
                </a:extLst>
              </p:cNvPr>
              <p:cNvSpPr txBox="1"/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/>
                          </a:solidFill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effectLst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67166F-0110-FACD-6E91-C350203EB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60" y="1293267"/>
                <a:ext cx="37542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A805C-8EF5-8ECB-2238-0CC401ED95E6}"/>
                  </a:ext>
                </a:extLst>
              </p:cNvPr>
              <p:cNvSpPr txBox="1"/>
              <p:nvPr/>
            </p:nvSpPr>
            <p:spPr>
              <a:xfrm>
                <a:off x="3318126" y="5633523"/>
                <a:ext cx="6205816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</a:rPr>
                  <a:t>--- happens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A6B72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A6B72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A6B72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A6B727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1" i="1">
                                <a:solidFill>
                                  <a:srgbClr val="A6B727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A6B727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8A805C-8EF5-8ECB-2238-0CC401ED9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26" y="5633523"/>
                <a:ext cx="6205816" cy="532966"/>
              </a:xfrm>
              <a:prstGeom prst="rect">
                <a:avLst/>
              </a:prstGeom>
              <a:blipFill>
                <a:blip r:embed="rId31"/>
                <a:stretch>
                  <a:fillRect l="-2045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6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04B0B3-7C89-C539-AE16-68C6DF17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244" y="301366"/>
            <a:ext cx="6127511" cy="6255268"/>
          </a:xfrm>
        </p:spPr>
        <p:txBody>
          <a:bodyPr anchor="ctr" anchorCtr="0">
            <a:noAutofit/>
          </a:bodyPr>
          <a:lstStyle/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BERNSTEIN-VAZIRANI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GROVER SEARCH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BPP vs NISQ vs BQP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SHADOW TOMOGRAPHY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PROBLEMS/TAKEAWAYS</a:t>
            </a:r>
          </a:p>
        </p:txBody>
      </p:sp>
    </p:spTree>
    <p:extLst>
      <p:ext uri="{BB962C8B-B14F-4D97-AF65-F5344CB8AC3E}">
        <p14:creationId xmlns:p14="http://schemas.microsoft.com/office/powerpoint/2010/main" val="416720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9FFDCB-C5B7-0B2A-EE1C-16C7FD5A17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93651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39FFDCB-C5B7-0B2A-EE1C-16C7FD5A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936513"/>
              </a:xfrm>
              <a:prstGeom prst="rect">
                <a:avLst/>
              </a:prstGeom>
              <a:blipFill>
                <a:blip r:embed="rId2"/>
                <a:stretch>
                  <a:fillRect t="-2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8B4325F-304F-D7D8-0375-B9D49E6D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43BE9-017F-B2B1-E0C2-1646EC3E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4130566"/>
            <a:ext cx="11704320" cy="24441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With constant noise rate, no speedup in NISQ (up to log factors)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6B8F0E6-BEBE-B1F2-527C-E13F40A403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7" y="2230924"/>
                <a:ext cx="11413672" cy="170362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Grover search over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elements, any NISQ algorithm with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qubits requires at least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kumimoji="0" lang="en-US" sz="32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queries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6B8F0E6-BEBE-B1F2-527C-E13F40A4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2230924"/>
                <a:ext cx="11413672" cy="1703622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 l="-1222" t="-735" r="-444" b="-10294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7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17A2-0927-9D25-58C4-53DF1E3E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SEARCH – LEARNING TREE FORMALISM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6D7ACA-3E55-1A7A-7AC2-BF20805E2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696651"/>
              </p:ext>
            </p:extLst>
          </p:nvPr>
        </p:nvGraphicFramePr>
        <p:xfrm>
          <a:off x="961632" y="643573"/>
          <a:ext cx="11703050" cy="528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Picture 3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3BE35D1-6DCC-4C1A-D636-22F504C35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823" y="1654665"/>
            <a:ext cx="770113" cy="417864"/>
          </a:xfrm>
          <a:prstGeom prst="rect">
            <a:avLst/>
          </a:prstGeom>
        </p:spPr>
      </p:pic>
      <p:pic>
        <p:nvPicPr>
          <p:cNvPr id="46" name="Picture 45" descr="Diagram&#10;&#10;Description automatically generated">
            <a:extLst>
              <a:ext uri="{FF2B5EF4-FFF2-40B4-BE49-F238E27FC236}">
                <a16:creationId xmlns:a16="http://schemas.microsoft.com/office/drawing/2014/main" id="{4798EA9B-9411-F439-5D4F-2944B82331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1613" y="3066936"/>
            <a:ext cx="766660" cy="445492"/>
          </a:xfrm>
          <a:prstGeom prst="rect">
            <a:avLst/>
          </a:prstGeom>
        </p:spPr>
      </p:pic>
      <p:pic>
        <p:nvPicPr>
          <p:cNvPr id="47" name="Picture 46" descr="Diagram&#10;&#10;Description automatically generated">
            <a:extLst>
              <a:ext uri="{FF2B5EF4-FFF2-40B4-BE49-F238E27FC236}">
                <a16:creationId xmlns:a16="http://schemas.microsoft.com/office/drawing/2014/main" id="{D475A87B-3F38-401C-B3C9-7EF877531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543" y="4492330"/>
            <a:ext cx="770113" cy="442038"/>
          </a:xfrm>
          <a:prstGeom prst="rect">
            <a:avLst/>
          </a:prstGeom>
        </p:spPr>
      </p:pic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EE9E29E5-8E61-AEDC-132D-988A0CF63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106" y="4543231"/>
            <a:ext cx="770113" cy="442038"/>
          </a:xfrm>
          <a:prstGeom prst="rect">
            <a:avLst/>
          </a:prstGeom>
        </p:spPr>
      </p:pic>
      <p:pic>
        <p:nvPicPr>
          <p:cNvPr id="51" name="Picture 5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557009-A5A4-D3D8-D7F5-9612C464C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5917" y="4492330"/>
            <a:ext cx="766660" cy="442038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09255C5A-0C71-0683-AC79-43BFCFC73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7551" y="4488876"/>
            <a:ext cx="766660" cy="445492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EC7D9F5-7F07-17AF-43E6-5363F91F1721}"/>
              </a:ext>
            </a:extLst>
          </p:cNvPr>
          <p:cNvCxnSpPr>
            <a:cxnSpLocks/>
          </p:cNvCxnSpPr>
          <p:nvPr/>
        </p:nvCxnSpPr>
        <p:spPr>
          <a:xfrm flipH="1">
            <a:off x="762000" y="498526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0494DE-2E1B-6B7F-F7C7-472E18945C1D}"/>
              </a:ext>
            </a:extLst>
          </p:cNvPr>
          <p:cNvCxnSpPr>
            <a:cxnSpLocks/>
          </p:cNvCxnSpPr>
          <p:nvPr/>
        </p:nvCxnSpPr>
        <p:spPr>
          <a:xfrm>
            <a:off x="1860210" y="500102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6A34084-1775-8DF2-5A54-C89CA9A4DB9A}"/>
              </a:ext>
            </a:extLst>
          </p:cNvPr>
          <p:cNvCxnSpPr>
            <a:cxnSpLocks/>
          </p:cNvCxnSpPr>
          <p:nvPr/>
        </p:nvCxnSpPr>
        <p:spPr>
          <a:xfrm rot="540000">
            <a:off x="1552580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23C758-9629-CB8D-AC40-E0E90C36A409}"/>
              </a:ext>
            </a:extLst>
          </p:cNvPr>
          <p:cNvCxnSpPr>
            <a:cxnSpLocks/>
          </p:cNvCxnSpPr>
          <p:nvPr/>
        </p:nvCxnSpPr>
        <p:spPr>
          <a:xfrm rot="2160000">
            <a:off x="1105409" y="511649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C9B29D-B206-1371-CBBD-78C9A90E8438}"/>
              </a:ext>
            </a:extLst>
          </p:cNvPr>
          <p:cNvCxnSpPr>
            <a:cxnSpLocks/>
          </p:cNvCxnSpPr>
          <p:nvPr/>
        </p:nvCxnSpPr>
        <p:spPr>
          <a:xfrm flipH="1">
            <a:off x="3759200" y="4985270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B1920D2-9396-CCED-F671-3B5263409F0F}"/>
              </a:ext>
            </a:extLst>
          </p:cNvPr>
          <p:cNvCxnSpPr>
            <a:cxnSpLocks/>
          </p:cNvCxnSpPr>
          <p:nvPr/>
        </p:nvCxnSpPr>
        <p:spPr>
          <a:xfrm>
            <a:off x="4857410" y="5001027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399368-5DCD-72D0-3DEC-58769A6D4637}"/>
              </a:ext>
            </a:extLst>
          </p:cNvPr>
          <p:cNvCxnSpPr>
            <a:cxnSpLocks/>
          </p:cNvCxnSpPr>
          <p:nvPr/>
        </p:nvCxnSpPr>
        <p:spPr>
          <a:xfrm rot="540000">
            <a:off x="4549780" y="5126654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09190F4-DA5F-0F3E-0D5E-369089D86AF4}"/>
              </a:ext>
            </a:extLst>
          </p:cNvPr>
          <p:cNvCxnSpPr>
            <a:cxnSpLocks/>
          </p:cNvCxnSpPr>
          <p:nvPr/>
        </p:nvCxnSpPr>
        <p:spPr>
          <a:xfrm rot="2160000">
            <a:off x="4102609" y="5116494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AFC20F-2B0B-2CD9-9172-F79B62D86A6B}"/>
              </a:ext>
            </a:extLst>
          </p:cNvPr>
          <p:cNvCxnSpPr>
            <a:cxnSpLocks/>
          </p:cNvCxnSpPr>
          <p:nvPr/>
        </p:nvCxnSpPr>
        <p:spPr>
          <a:xfrm flipH="1">
            <a:off x="6747724" y="499542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061F50-37B6-4A85-1CE8-6841DCD35DF0}"/>
              </a:ext>
            </a:extLst>
          </p:cNvPr>
          <p:cNvCxnSpPr>
            <a:cxnSpLocks/>
          </p:cNvCxnSpPr>
          <p:nvPr/>
        </p:nvCxnSpPr>
        <p:spPr>
          <a:xfrm>
            <a:off x="7845934" y="501118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E940575-4B39-245C-44E4-A7E1779AD7BC}"/>
              </a:ext>
            </a:extLst>
          </p:cNvPr>
          <p:cNvCxnSpPr>
            <a:cxnSpLocks/>
          </p:cNvCxnSpPr>
          <p:nvPr/>
        </p:nvCxnSpPr>
        <p:spPr>
          <a:xfrm rot="540000">
            <a:off x="7538304" y="513681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A31A975-0871-FA30-62E4-331DA0042B92}"/>
              </a:ext>
            </a:extLst>
          </p:cNvPr>
          <p:cNvCxnSpPr>
            <a:cxnSpLocks/>
          </p:cNvCxnSpPr>
          <p:nvPr/>
        </p:nvCxnSpPr>
        <p:spPr>
          <a:xfrm rot="2160000">
            <a:off x="7091133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E07F4D-AC8E-D4A2-9E57-F2B76B6993CA}"/>
              </a:ext>
            </a:extLst>
          </p:cNvPr>
          <p:cNvCxnSpPr>
            <a:cxnSpLocks/>
          </p:cNvCxnSpPr>
          <p:nvPr/>
        </p:nvCxnSpPr>
        <p:spPr>
          <a:xfrm flipH="1">
            <a:off x="9750473" y="499542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724EC72-2D42-9B34-0D84-2C7D5C498D06}"/>
              </a:ext>
            </a:extLst>
          </p:cNvPr>
          <p:cNvCxnSpPr>
            <a:cxnSpLocks/>
          </p:cNvCxnSpPr>
          <p:nvPr/>
        </p:nvCxnSpPr>
        <p:spPr>
          <a:xfrm>
            <a:off x="10858843" y="501118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218D7E-AEEB-9268-6562-E75313F50E8E}"/>
              </a:ext>
            </a:extLst>
          </p:cNvPr>
          <p:cNvCxnSpPr>
            <a:cxnSpLocks/>
          </p:cNvCxnSpPr>
          <p:nvPr/>
        </p:nvCxnSpPr>
        <p:spPr>
          <a:xfrm rot="540000">
            <a:off x="10541053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F2C54F6-AC57-AD4E-D007-8B8B7C296719}"/>
              </a:ext>
            </a:extLst>
          </p:cNvPr>
          <p:cNvCxnSpPr>
            <a:cxnSpLocks/>
          </p:cNvCxnSpPr>
          <p:nvPr/>
        </p:nvCxnSpPr>
        <p:spPr>
          <a:xfrm rot="2160000">
            <a:off x="10093882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869C985-FF0E-D6CD-C9F2-623BCF74F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3426" y="3070390"/>
            <a:ext cx="766660" cy="4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3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17A2-0927-9D25-58C4-53DF1E3E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SEARCH – LEARNING TREE FORMALISM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6D7ACA-3E55-1A7A-7AC2-BF20805E2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836808"/>
              </p:ext>
            </p:extLst>
          </p:nvPr>
        </p:nvGraphicFramePr>
        <p:xfrm>
          <a:off x="961632" y="643573"/>
          <a:ext cx="11703050" cy="528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Picture 3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3BE35D1-6DCC-4C1A-D636-22F504C35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823" y="1654665"/>
            <a:ext cx="770113" cy="417864"/>
          </a:xfrm>
          <a:prstGeom prst="rect">
            <a:avLst/>
          </a:prstGeom>
        </p:spPr>
      </p:pic>
      <p:pic>
        <p:nvPicPr>
          <p:cNvPr id="46" name="Picture 45" descr="Diagram&#10;&#10;Description automatically generated">
            <a:extLst>
              <a:ext uri="{FF2B5EF4-FFF2-40B4-BE49-F238E27FC236}">
                <a16:creationId xmlns:a16="http://schemas.microsoft.com/office/drawing/2014/main" id="{4798EA9B-9411-F439-5D4F-2944B82331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1613" y="3066936"/>
            <a:ext cx="766660" cy="445492"/>
          </a:xfrm>
          <a:prstGeom prst="rect">
            <a:avLst/>
          </a:prstGeom>
        </p:spPr>
      </p:pic>
      <p:pic>
        <p:nvPicPr>
          <p:cNvPr id="47" name="Picture 46" descr="Diagram&#10;&#10;Description automatically generated">
            <a:extLst>
              <a:ext uri="{FF2B5EF4-FFF2-40B4-BE49-F238E27FC236}">
                <a16:creationId xmlns:a16="http://schemas.microsoft.com/office/drawing/2014/main" id="{D475A87B-3F38-401C-B3C9-7EF877531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543" y="4492330"/>
            <a:ext cx="770113" cy="442038"/>
          </a:xfrm>
          <a:prstGeom prst="rect">
            <a:avLst/>
          </a:prstGeom>
        </p:spPr>
      </p:pic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EE9E29E5-8E61-AEDC-132D-988A0CF63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106" y="4543231"/>
            <a:ext cx="770113" cy="442038"/>
          </a:xfrm>
          <a:prstGeom prst="rect">
            <a:avLst/>
          </a:prstGeom>
        </p:spPr>
      </p:pic>
      <p:pic>
        <p:nvPicPr>
          <p:cNvPr id="51" name="Picture 5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557009-A5A4-D3D8-D7F5-9612C464C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5917" y="4492330"/>
            <a:ext cx="766660" cy="442038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09255C5A-0C71-0683-AC79-43BFCFC73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7551" y="4488876"/>
            <a:ext cx="766660" cy="445492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EC7D9F5-7F07-17AF-43E6-5363F91F1721}"/>
              </a:ext>
            </a:extLst>
          </p:cNvPr>
          <p:cNvCxnSpPr>
            <a:cxnSpLocks/>
          </p:cNvCxnSpPr>
          <p:nvPr/>
        </p:nvCxnSpPr>
        <p:spPr>
          <a:xfrm flipH="1">
            <a:off x="762000" y="498526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0494DE-2E1B-6B7F-F7C7-472E18945C1D}"/>
              </a:ext>
            </a:extLst>
          </p:cNvPr>
          <p:cNvCxnSpPr>
            <a:cxnSpLocks/>
          </p:cNvCxnSpPr>
          <p:nvPr/>
        </p:nvCxnSpPr>
        <p:spPr>
          <a:xfrm>
            <a:off x="1860210" y="500102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6A34084-1775-8DF2-5A54-C89CA9A4DB9A}"/>
              </a:ext>
            </a:extLst>
          </p:cNvPr>
          <p:cNvCxnSpPr>
            <a:cxnSpLocks/>
          </p:cNvCxnSpPr>
          <p:nvPr/>
        </p:nvCxnSpPr>
        <p:spPr>
          <a:xfrm rot="540000">
            <a:off x="1552580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23C758-9629-CB8D-AC40-E0E90C36A409}"/>
              </a:ext>
            </a:extLst>
          </p:cNvPr>
          <p:cNvCxnSpPr>
            <a:cxnSpLocks/>
          </p:cNvCxnSpPr>
          <p:nvPr/>
        </p:nvCxnSpPr>
        <p:spPr>
          <a:xfrm rot="2160000">
            <a:off x="1105409" y="511649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C9B29D-B206-1371-CBBD-78C9A90E8438}"/>
              </a:ext>
            </a:extLst>
          </p:cNvPr>
          <p:cNvCxnSpPr>
            <a:cxnSpLocks/>
          </p:cNvCxnSpPr>
          <p:nvPr/>
        </p:nvCxnSpPr>
        <p:spPr>
          <a:xfrm flipH="1">
            <a:off x="3759200" y="4985270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B1920D2-9396-CCED-F671-3B5263409F0F}"/>
              </a:ext>
            </a:extLst>
          </p:cNvPr>
          <p:cNvCxnSpPr>
            <a:cxnSpLocks/>
          </p:cNvCxnSpPr>
          <p:nvPr/>
        </p:nvCxnSpPr>
        <p:spPr>
          <a:xfrm>
            <a:off x="4857410" y="5001027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399368-5DCD-72D0-3DEC-58769A6D4637}"/>
              </a:ext>
            </a:extLst>
          </p:cNvPr>
          <p:cNvCxnSpPr>
            <a:cxnSpLocks/>
          </p:cNvCxnSpPr>
          <p:nvPr/>
        </p:nvCxnSpPr>
        <p:spPr>
          <a:xfrm rot="540000">
            <a:off x="4549780" y="5126654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09190F4-DA5F-0F3E-0D5E-369089D86AF4}"/>
              </a:ext>
            </a:extLst>
          </p:cNvPr>
          <p:cNvCxnSpPr>
            <a:cxnSpLocks/>
          </p:cNvCxnSpPr>
          <p:nvPr/>
        </p:nvCxnSpPr>
        <p:spPr>
          <a:xfrm rot="2160000">
            <a:off x="4102609" y="5116494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AFC20F-2B0B-2CD9-9172-F79B62D86A6B}"/>
              </a:ext>
            </a:extLst>
          </p:cNvPr>
          <p:cNvCxnSpPr>
            <a:cxnSpLocks/>
          </p:cNvCxnSpPr>
          <p:nvPr/>
        </p:nvCxnSpPr>
        <p:spPr>
          <a:xfrm flipH="1">
            <a:off x="6747724" y="499542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061F50-37B6-4A85-1CE8-6841DCD35DF0}"/>
              </a:ext>
            </a:extLst>
          </p:cNvPr>
          <p:cNvCxnSpPr>
            <a:cxnSpLocks/>
          </p:cNvCxnSpPr>
          <p:nvPr/>
        </p:nvCxnSpPr>
        <p:spPr>
          <a:xfrm>
            <a:off x="7845934" y="501118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E940575-4B39-245C-44E4-A7E1779AD7BC}"/>
              </a:ext>
            </a:extLst>
          </p:cNvPr>
          <p:cNvCxnSpPr>
            <a:cxnSpLocks/>
          </p:cNvCxnSpPr>
          <p:nvPr/>
        </p:nvCxnSpPr>
        <p:spPr>
          <a:xfrm rot="540000">
            <a:off x="7538304" y="5136813"/>
            <a:ext cx="374990" cy="830814"/>
          </a:xfrm>
          <a:prstGeom prst="line">
            <a:avLst/>
          </a:prstGeom>
          <a:ln w="63500">
            <a:solidFill>
              <a:schemeClr val="accent3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A31A975-0871-FA30-62E4-331DA0042B92}"/>
              </a:ext>
            </a:extLst>
          </p:cNvPr>
          <p:cNvCxnSpPr>
            <a:cxnSpLocks/>
          </p:cNvCxnSpPr>
          <p:nvPr/>
        </p:nvCxnSpPr>
        <p:spPr>
          <a:xfrm rot="2160000">
            <a:off x="7091133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E07F4D-AC8E-D4A2-9E57-F2B76B6993CA}"/>
              </a:ext>
            </a:extLst>
          </p:cNvPr>
          <p:cNvCxnSpPr>
            <a:cxnSpLocks/>
          </p:cNvCxnSpPr>
          <p:nvPr/>
        </p:nvCxnSpPr>
        <p:spPr>
          <a:xfrm flipH="1">
            <a:off x="9750473" y="499542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724EC72-2D42-9B34-0D84-2C7D5C498D06}"/>
              </a:ext>
            </a:extLst>
          </p:cNvPr>
          <p:cNvCxnSpPr>
            <a:cxnSpLocks/>
          </p:cNvCxnSpPr>
          <p:nvPr/>
        </p:nvCxnSpPr>
        <p:spPr>
          <a:xfrm>
            <a:off x="10858843" y="501118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218D7E-AEEB-9268-6562-E75313F50E8E}"/>
              </a:ext>
            </a:extLst>
          </p:cNvPr>
          <p:cNvCxnSpPr>
            <a:cxnSpLocks/>
          </p:cNvCxnSpPr>
          <p:nvPr/>
        </p:nvCxnSpPr>
        <p:spPr>
          <a:xfrm rot="540000">
            <a:off x="10541053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F2C54F6-AC57-AD4E-D007-8B8B7C296719}"/>
              </a:ext>
            </a:extLst>
          </p:cNvPr>
          <p:cNvCxnSpPr>
            <a:cxnSpLocks/>
          </p:cNvCxnSpPr>
          <p:nvPr/>
        </p:nvCxnSpPr>
        <p:spPr>
          <a:xfrm rot="2160000">
            <a:off x="10093882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>
            <a:extLst>
              <a:ext uri="{FF2B5EF4-FFF2-40B4-BE49-F238E27FC236}">
                <a16:creationId xmlns:a16="http://schemas.microsoft.com/office/drawing/2014/main" id="{FD210886-AE42-2753-C062-3899413F68FF}"/>
              </a:ext>
            </a:extLst>
          </p:cNvPr>
          <p:cNvSpPr/>
          <p:nvPr/>
        </p:nvSpPr>
        <p:spPr>
          <a:xfrm>
            <a:off x="6004560" y="2245360"/>
            <a:ext cx="2998418" cy="655285"/>
          </a:xfrm>
          <a:custGeom>
            <a:avLst/>
            <a:gdLst>
              <a:gd name="connsiteX0" fmla="*/ 0 w 2997200"/>
              <a:gd name="connsiteY0" fmla="*/ 0 h 3677920"/>
              <a:gd name="connsiteX1" fmla="*/ 0 w 2997200"/>
              <a:gd name="connsiteY1" fmla="*/ 487680 h 3677920"/>
              <a:gd name="connsiteX2" fmla="*/ 2997200 w 2997200"/>
              <a:gd name="connsiteY2" fmla="*/ 487680 h 3677920"/>
              <a:gd name="connsiteX3" fmla="*/ 2997200 w 2997200"/>
              <a:gd name="connsiteY3" fmla="*/ 1910080 h 3677920"/>
              <a:gd name="connsiteX4" fmla="*/ 1493520 w 2997200"/>
              <a:gd name="connsiteY4" fmla="*/ 1910080 h 3677920"/>
              <a:gd name="connsiteX5" fmla="*/ 1493520 w 2997200"/>
              <a:gd name="connsiteY5" fmla="*/ 2397760 h 3677920"/>
              <a:gd name="connsiteX6" fmla="*/ 1818640 w 2997200"/>
              <a:gd name="connsiteY6" fmla="*/ 3677920 h 3677920"/>
              <a:gd name="connsiteX7" fmla="*/ 1818640 w 2997200"/>
              <a:gd name="connsiteY7" fmla="*/ 3677920 h 3677920"/>
              <a:gd name="connsiteX0" fmla="*/ 0 w 2997200"/>
              <a:gd name="connsiteY0" fmla="*/ 0 h 3677920"/>
              <a:gd name="connsiteX1" fmla="*/ 0 w 2997200"/>
              <a:gd name="connsiteY1" fmla="*/ 487680 h 3677920"/>
              <a:gd name="connsiteX2" fmla="*/ 2997200 w 2997200"/>
              <a:gd name="connsiteY2" fmla="*/ 487680 h 3677920"/>
              <a:gd name="connsiteX3" fmla="*/ 2997200 w 2997200"/>
              <a:gd name="connsiteY3" fmla="*/ 1910080 h 3677920"/>
              <a:gd name="connsiteX4" fmla="*/ 1493520 w 2997200"/>
              <a:gd name="connsiteY4" fmla="*/ 1910080 h 3677920"/>
              <a:gd name="connsiteX5" fmla="*/ 1493520 w 2997200"/>
              <a:gd name="connsiteY5" fmla="*/ 2397760 h 3677920"/>
              <a:gd name="connsiteX6" fmla="*/ 1818640 w 2997200"/>
              <a:gd name="connsiteY6" fmla="*/ 3677920 h 3677920"/>
              <a:gd name="connsiteX0" fmla="*/ 0 w 2997200"/>
              <a:gd name="connsiteY0" fmla="*/ 0 h 3677920"/>
              <a:gd name="connsiteX1" fmla="*/ 0 w 2997200"/>
              <a:gd name="connsiteY1" fmla="*/ 487680 h 3677920"/>
              <a:gd name="connsiteX2" fmla="*/ 2997200 w 2997200"/>
              <a:gd name="connsiteY2" fmla="*/ 487680 h 3677920"/>
              <a:gd name="connsiteX3" fmla="*/ 2997200 w 2997200"/>
              <a:gd name="connsiteY3" fmla="*/ 1910080 h 3677920"/>
              <a:gd name="connsiteX4" fmla="*/ 1493520 w 2997200"/>
              <a:gd name="connsiteY4" fmla="*/ 1910080 h 3677920"/>
              <a:gd name="connsiteX5" fmla="*/ 1818640 w 2997200"/>
              <a:gd name="connsiteY5" fmla="*/ 3677920 h 3677920"/>
              <a:gd name="connsiteX0" fmla="*/ 0 w 2997200"/>
              <a:gd name="connsiteY0" fmla="*/ 0 h 3677920"/>
              <a:gd name="connsiteX1" fmla="*/ 0 w 2997200"/>
              <a:gd name="connsiteY1" fmla="*/ 487680 h 3677920"/>
              <a:gd name="connsiteX2" fmla="*/ 2997200 w 2997200"/>
              <a:gd name="connsiteY2" fmla="*/ 487680 h 3677920"/>
              <a:gd name="connsiteX3" fmla="*/ 2997200 w 2997200"/>
              <a:gd name="connsiteY3" fmla="*/ 1910080 h 3677920"/>
              <a:gd name="connsiteX4" fmla="*/ 1818640 w 2997200"/>
              <a:gd name="connsiteY4" fmla="*/ 3677920 h 3677920"/>
              <a:gd name="connsiteX0" fmla="*/ 0 w 2997200"/>
              <a:gd name="connsiteY0" fmla="*/ 0 h 1910080"/>
              <a:gd name="connsiteX1" fmla="*/ 0 w 2997200"/>
              <a:gd name="connsiteY1" fmla="*/ 487680 h 1910080"/>
              <a:gd name="connsiteX2" fmla="*/ 2997200 w 2997200"/>
              <a:gd name="connsiteY2" fmla="*/ 487680 h 1910080"/>
              <a:gd name="connsiteX3" fmla="*/ 2997200 w 2997200"/>
              <a:gd name="connsiteY3" fmla="*/ 1910080 h 1910080"/>
              <a:gd name="connsiteX0" fmla="*/ 0 w 2997200"/>
              <a:gd name="connsiteY0" fmla="*/ 0 h 690880"/>
              <a:gd name="connsiteX1" fmla="*/ 0 w 2997200"/>
              <a:gd name="connsiteY1" fmla="*/ 487680 h 690880"/>
              <a:gd name="connsiteX2" fmla="*/ 2997200 w 2997200"/>
              <a:gd name="connsiteY2" fmla="*/ 487680 h 690880"/>
              <a:gd name="connsiteX3" fmla="*/ 2987040 w 2997200"/>
              <a:gd name="connsiteY3" fmla="*/ 690880 h 690880"/>
              <a:gd name="connsiteX0" fmla="*/ 0 w 2997200"/>
              <a:gd name="connsiteY0" fmla="*/ 0 h 670560"/>
              <a:gd name="connsiteX1" fmla="*/ 0 w 2997200"/>
              <a:gd name="connsiteY1" fmla="*/ 487680 h 670560"/>
              <a:gd name="connsiteX2" fmla="*/ 2997200 w 2997200"/>
              <a:gd name="connsiteY2" fmla="*/ 487680 h 670560"/>
              <a:gd name="connsiteX3" fmla="*/ 2976880 w 2997200"/>
              <a:gd name="connsiteY3" fmla="*/ 670560 h 670560"/>
              <a:gd name="connsiteX0" fmla="*/ 0 w 3009831"/>
              <a:gd name="connsiteY0" fmla="*/ 0 h 687035"/>
              <a:gd name="connsiteX1" fmla="*/ 0 w 3009831"/>
              <a:gd name="connsiteY1" fmla="*/ 487680 h 687035"/>
              <a:gd name="connsiteX2" fmla="*/ 2997200 w 3009831"/>
              <a:gd name="connsiteY2" fmla="*/ 487680 h 687035"/>
              <a:gd name="connsiteX3" fmla="*/ 3009831 w 3009831"/>
              <a:gd name="connsiteY3" fmla="*/ 687035 h 687035"/>
              <a:gd name="connsiteX0" fmla="*/ 0 w 3001593"/>
              <a:gd name="connsiteY0" fmla="*/ 0 h 687035"/>
              <a:gd name="connsiteX1" fmla="*/ 0 w 3001593"/>
              <a:gd name="connsiteY1" fmla="*/ 487680 h 687035"/>
              <a:gd name="connsiteX2" fmla="*/ 2997200 w 3001593"/>
              <a:gd name="connsiteY2" fmla="*/ 487680 h 687035"/>
              <a:gd name="connsiteX3" fmla="*/ 3001593 w 3001593"/>
              <a:gd name="connsiteY3" fmla="*/ 687035 h 687035"/>
              <a:gd name="connsiteX0" fmla="*/ 0 w 2998418"/>
              <a:gd name="connsiteY0" fmla="*/ 0 h 655285"/>
              <a:gd name="connsiteX1" fmla="*/ 0 w 2998418"/>
              <a:gd name="connsiteY1" fmla="*/ 487680 h 655285"/>
              <a:gd name="connsiteX2" fmla="*/ 2997200 w 2998418"/>
              <a:gd name="connsiteY2" fmla="*/ 487680 h 655285"/>
              <a:gd name="connsiteX3" fmla="*/ 2998418 w 2998418"/>
              <a:gd name="connsiteY3" fmla="*/ 655285 h 65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418" h="655285">
                <a:moveTo>
                  <a:pt x="0" y="0"/>
                </a:moveTo>
                <a:lnTo>
                  <a:pt x="0" y="487680"/>
                </a:lnTo>
                <a:lnTo>
                  <a:pt x="2997200" y="487680"/>
                </a:lnTo>
                <a:cubicBezTo>
                  <a:pt x="2998664" y="554132"/>
                  <a:pt x="2996954" y="588833"/>
                  <a:pt x="2998418" y="655285"/>
                </a:cubicBezTo>
              </a:path>
            </a:pathLst>
          </a:custGeom>
          <a:noFill/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869C985-FF0E-D6CD-C9F2-623BCF74F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3426" y="3070390"/>
            <a:ext cx="766660" cy="442038"/>
          </a:xfrm>
          <a:prstGeom prst="rect">
            <a:avLst/>
          </a:prstGeom>
        </p:spPr>
      </p:pic>
      <p:sp>
        <p:nvSpPr>
          <p:cNvPr id="76" name="Freeform 75">
            <a:extLst>
              <a:ext uri="{FF2B5EF4-FFF2-40B4-BE49-F238E27FC236}">
                <a16:creationId xmlns:a16="http://schemas.microsoft.com/office/drawing/2014/main" id="{6883E875-F4C2-E56F-215B-11E3DF4E5CC9}"/>
              </a:ext>
            </a:extLst>
          </p:cNvPr>
          <p:cNvSpPr/>
          <p:nvPr/>
        </p:nvSpPr>
        <p:spPr>
          <a:xfrm>
            <a:off x="7487358" y="3655278"/>
            <a:ext cx="1505972" cy="658768"/>
          </a:xfrm>
          <a:custGeom>
            <a:avLst/>
            <a:gdLst>
              <a:gd name="connsiteX0" fmla="*/ 0 w 2997200"/>
              <a:gd name="connsiteY0" fmla="*/ 0 h 3677920"/>
              <a:gd name="connsiteX1" fmla="*/ 0 w 2997200"/>
              <a:gd name="connsiteY1" fmla="*/ 487680 h 3677920"/>
              <a:gd name="connsiteX2" fmla="*/ 2997200 w 2997200"/>
              <a:gd name="connsiteY2" fmla="*/ 487680 h 3677920"/>
              <a:gd name="connsiteX3" fmla="*/ 2997200 w 2997200"/>
              <a:gd name="connsiteY3" fmla="*/ 1910080 h 3677920"/>
              <a:gd name="connsiteX4" fmla="*/ 1493520 w 2997200"/>
              <a:gd name="connsiteY4" fmla="*/ 1910080 h 3677920"/>
              <a:gd name="connsiteX5" fmla="*/ 1493520 w 2997200"/>
              <a:gd name="connsiteY5" fmla="*/ 2397760 h 3677920"/>
              <a:gd name="connsiteX6" fmla="*/ 1818640 w 2997200"/>
              <a:gd name="connsiteY6" fmla="*/ 3677920 h 3677920"/>
              <a:gd name="connsiteX7" fmla="*/ 1818640 w 2997200"/>
              <a:gd name="connsiteY7" fmla="*/ 3677920 h 3677920"/>
              <a:gd name="connsiteX0" fmla="*/ 0 w 2997200"/>
              <a:gd name="connsiteY0" fmla="*/ 0 h 3190240"/>
              <a:gd name="connsiteX1" fmla="*/ 2997200 w 2997200"/>
              <a:gd name="connsiteY1" fmla="*/ 0 h 3190240"/>
              <a:gd name="connsiteX2" fmla="*/ 2997200 w 2997200"/>
              <a:gd name="connsiteY2" fmla="*/ 1422400 h 3190240"/>
              <a:gd name="connsiteX3" fmla="*/ 1493520 w 2997200"/>
              <a:gd name="connsiteY3" fmla="*/ 1422400 h 3190240"/>
              <a:gd name="connsiteX4" fmla="*/ 1493520 w 2997200"/>
              <a:gd name="connsiteY4" fmla="*/ 1910080 h 3190240"/>
              <a:gd name="connsiteX5" fmla="*/ 1818640 w 2997200"/>
              <a:gd name="connsiteY5" fmla="*/ 3190240 h 3190240"/>
              <a:gd name="connsiteX6" fmla="*/ 1818640 w 2997200"/>
              <a:gd name="connsiteY6" fmla="*/ 3190240 h 3190240"/>
              <a:gd name="connsiteX0" fmla="*/ 1503680 w 1503680"/>
              <a:gd name="connsiteY0" fmla="*/ 0 h 3190240"/>
              <a:gd name="connsiteX1" fmla="*/ 1503680 w 1503680"/>
              <a:gd name="connsiteY1" fmla="*/ 1422400 h 3190240"/>
              <a:gd name="connsiteX2" fmla="*/ 0 w 1503680"/>
              <a:gd name="connsiteY2" fmla="*/ 1422400 h 3190240"/>
              <a:gd name="connsiteX3" fmla="*/ 0 w 1503680"/>
              <a:gd name="connsiteY3" fmla="*/ 1910080 h 3190240"/>
              <a:gd name="connsiteX4" fmla="*/ 325120 w 1503680"/>
              <a:gd name="connsiteY4" fmla="*/ 3190240 h 3190240"/>
              <a:gd name="connsiteX5" fmla="*/ 325120 w 1503680"/>
              <a:gd name="connsiteY5" fmla="*/ 3190240 h 3190240"/>
              <a:gd name="connsiteX0" fmla="*/ 1530574 w 1530574"/>
              <a:gd name="connsiteY0" fmla="*/ 0 h 2275840"/>
              <a:gd name="connsiteX1" fmla="*/ 1503680 w 1530574"/>
              <a:gd name="connsiteY1" fmla="*/ 508000 h 2275840"/>
              <a:gd name="connsiteX2" fmla="*/ 0 w 1530574"/>
              <a:gd name="connsiteY2" fmla="*/ 508000 h 2275840"/>
              <a:gd name="connsiteX3" fmla="*/ 0 w 1530574"/>
              <a:gd name="connsiteY3" fmla="*/ 995680 h 2275840"/>
              <a:gd name="connsiteX4" fmla="*/ 325120 w 1530574"/>
              <a:gd name="connsiteY4" fmla="*/ 2275840 h 2275840"/>
              <a:gd name="connsiteX5" fmla="*/ 325120 w 1530574"/>
              <a:gd name="connsiteY5" fmla="*/ 2275840 h 2275840"/>
              <a:gd name="connsiteX0" fmla="*/ 1503680 w 1503680"/>
              <a:gd name="connsiteY0" fmla="*/ 0 h 2289287"/>
              <a:gd name="connsiteX1" fmla="*/ 1503680 w 1503680"/>
              <a:gd name="connsiteY1" fmla="*/ 521447 h 2289287"/>
              <a:gd name="connsiteX2" fmla="*/ 0 w 1503680"/>
              <a:gd name="connsiteY2" fmla="*/ 521447 h 2289287"/>
              <a:gd name="connsiteX3" fmla="*/ 0 w 1503680"/>
              <a:gd name="connsiteY3" fmla="*/ 1009127 h 2289287"/>
              <a:gd name="connsiteX4" fmla="*/ 325120 w 1503680"/>
              <a:gd name="connsiteY4" fmla="*/ 2289287 h 2289287"/>
              <a:gd name="connsiteX5" fmla="*/ 325120 w 1503680"/>
              <a:gd name="connsiteY5" fmla="*/ 2289287 h 2289287"/>
              <a:gd name="connsiteX0" fmla="*/ 1503680 w 1503680"/>
              <a:gd name="connsiteY0" fmla="*/ 0 h 2289287"/>
              <a:gd name="connsiteX1" fmla="*/ 1503680 w 1503680"/>
              <a:gd name="connsiteY1" fmla="*/ 521447 h 2289287"/>
              <a:gd name="connsiteX2" fmla="*/ 0 w 1503680"/>
              <a:gd name="connsiteY2" fmla="*/ 521447 h 2289287"/>
              <a:gd name="connsiteX3" fmla="*/ 0 w 1503680"/>
              <a:gd name="connsiteY3" fmla="*/ 1009127 h 2289287"/>
              <a:gd name="connsiteX4" fmla="*/ 325120 w 1503680"/>
              <a:gd name="connsiteY4" fmla="*/ 2289287 h 2289287"/>
              <a:gd name="connsiteX0" fmla="*/ 1503680 w 1503680"/>
              <a:gd name="connsiteY0" fmla="*/ 0 h 1009127"/>
              <a:gd name="connsiteX1" fmla="*/ 1503680 w 1503680"/>
              <a:gd name="connsiteY1" fmla="*/ 521447 h 1009127"/>
              <a:gd name="connsiteX2" fmla="*/ 0 w 1503680"/>
              <a:gd name="connsiteY2" fmla="*/ 521447 h 1009127"/>
              <a:gd name="connsiteX3" fmla="*/ 0 w 1503680"/>
              <a:gd name="connsiteY3" fmla="*/ 1009127 h 1009127"/>
              <a:gd name="connsiteX0" fmla="*/ 1530574 w 1530574"/>
              <a:gd name="connsiteY0" fmla="*/ 0 h 651988"/>
              <a:gd name="connsiteX1" fmla="*/ 1530574 w 1530574"/>
              <a:gd name="connsiteY1" fmla="*/ 521447 h 651988"/>
              <a:gd name="connsiteX2" fmla="*/ 26894 w 1530574"/>
              <a:gd name="connsiteY2" fmla="*/ 521447 h 651988"/>
              <a:gd name="connsiteX3" fmla="*/ 0 w 1530574"/>
              <a:gd name="connsiteY3" fmla="*/ 651988 h 651988"/>
              <a:gd name="connsiteX0" fmla="*/ 1505972 w 1505972"/>
              <a:gd name="connsiteY0" fmla="*/ 0 h 672931"/>
              <a:gd name="connsiteX1" fmla="*/ 1505972 w 1505972"/>
              <a:gd name="connsiteY1" fmla="*/ 521447 h 672931"/>
              <a:gd name="connsiteX2" fmla="*/ 2292 w 1505972"/>
              <a:gd name="connsiteY2" fmla="*/ 521447 h 672931"/>
              <a:gd name="connsiteX3" fmla="*/ 0 w 1505972"/>
              <a:gd name="connsiteY3" fmla="*/ 672931 h 6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972" h="672931">
                <a:moveTo>
                  <a:pt x="1505972" y="0"/>
                </a:moveTo>
                <a:lnTo>
                  <a:pt x="1505972" y="521447"/>
                </a:lnTo>
                <a:lnTo>
                  <a:pt x="2292" y="521447"/>
                </a:lnTo>
                <a:lnTo>
                  <a:pt x="0" y="672931"/>
                </a:lnTo>
              </a:path>
            </a:pathLst>
          </a:cu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8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17A2-0927-9D25-58C4-53DF1E3E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SEARCH – LEARNING TREE FORMALISM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6D7ACA-3E55-1A7A-7AC2-BF20805E20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1632" y="643573"/>
          <a:ext cx="11703050" cy="528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Picture 3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3BE35D1-6DCC-4C1A-D636-22F504C35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823" y="1654665"/>
            <a:ext cx="770113" cy="417864"/>
          </a:xfrm>
          <a:prstGeom prst="rect">
            <a:avLst/>
          </a:prstGeom>
        </p:spPr>
      </p:pic>
      <p:pic>
        <p:nvPicPr>
          <p:cNvPr id="46" name="Picture 45" descr="Diagram&#10;&#10;Description automatically generated">
            <a:extLst>
              <a:ext uri="{FF2B5EF4-FFF2-40B4-BE49-F238E27FC236}">
                <a16:creationId xmlns:a16="http://schemas.microsoft.com/office/drawing/2014/main" id="{4798EA9B-9411-F439-5D4F-2944B82331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1613" y="3066936"/>
            <a:ext cx="766660" cy="445492"/>
          </a:xfrm>
          <a:prstGeom prst="rect">
            <a:avLst/>
          </a:prstGeom>
        </p:spPr>
      </p:pic>
      <p:pic>
        <p:nvPicPr>
          <p:cNvPr id="47" name="Picture 46" descr="Diagram&#10;&#10;Description automatically generated">
            <a:extLst>
              <a:ext uri="{FF2B5EF4-FFF2-40B4-BE49-F238E27FC236}">
                <a16:creationId xmlns:a16="http://schemas.microsoft.com/office/drawing/2014/main" id="{D475A87B-3F38-401C-B3C9-7EF877531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543" y="4492330"/>
            <a:ext cx="770113" cy="442038"/>
          </a:xfrm>
          <a:prstGeom prst="rect">
            <a:avLst/>
          </a:prstGeom>
        </p:spPr>
      </p:pic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EE9E29E5-8E61-AEDC-132D-988A0CF63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106" y="4543231"/>
            <a:ext cx="770113" cy="442038"/>
          </a:xfrm>
          <a:prstGeom prst="rect">
            <a:avLst/>
          </a:prstGeom>
        </p:spPr>
      </p:pic>
      <p:pic>
        <p:nvPicPr>
          <p:cNvPr id="51" name="Picture 5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557009-A5A4-D3D8-D7F5-9612C464C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5917" y="4492330"/>
            <a:ext cx="766660" cy="442038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09255C5A-0C71-0683-AC79-43BFCFC73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7551" y="4488876"/>
            <a:ext cx="766660" cy="445492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EC7D9F5-7F07-17AF-43E6-5363F91F1721}"/>
              </a:ext>
            </a:extLst>
          </p:cNvPr>
          <p:cNvCxnSpPr>
            <a:cxnSpLocks/>
          </p:cNvCxnSpPr>
          <p:nvPr/>
        </p:nvCxnSpPr>
        <p:spPr>
          <a:xfrm flipH="1">
            <a:off x="762000" y="498526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0494DE-2E1B-6B7F-F7C7-472E18945C1D}"/>
              </a:ext>
            </a:extLst>
          </p:cNvPr>
          <p:cNvCxnSpPr>
            <a:cxnSpLocks/>
          </p:cNvCxnSpPr>
          <p:nvPr/>
        </p:nvCxnSpPr>
        <p:spPr>
          <a:xfrm>
            <a:off x="1860210" y="500102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6A34084-1775-8DF2-5A54-C89CA9A4DB9A}"/>
              </a:ext>
            </a:extLst>
          </p:cNvPr>
          <p:cNvCxnSpPr>
            <a:cxnSpLocks/>
          </p:cNvCxnSpPr>
          <p:nvPr/>
        </p:nvCxnSpPr>
        <p:spPr>
          <a:xfrm rot="540000">
            <a:off x="1552580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23C758-9629-CB8D-AC40-E0E90C36A409}"/>
              </a:ext>
            </a:extLst>
          </p:cNvPr>
          <p:cNvCxnSpPr>
            <a:cxnSpLocks/>
          </p:cNvCxnSpPr>
          <p:nvPr/>
        </p:nvCxnSpPr>
        <p:spPr>
          <a:xfrm rot="2160000">
            <a:off x="1105409" y="511649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C9B29D-B206-1371-CBBD-78C9A90E8438}"/>
              </a:ext>
            </a:extLst>
          </p:cNvPr>
          <p:cNvCxnSpPr>
            <a:cxnSpLocks/>
          </p:cNvCxnSpPr>
          <p:nvPr/>
        </p:nvCxnSpPr>
        <p:spPr>
          <a:xfrm flipH="1">
            <a:off x="3759200" y="4985270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B1920D2-9396-CCED-F671-3B5263409F0F}"/>
              </a:ext>
            </a:extLst>
          </p:cNvPr>
          <p:cNvCxnSpPr>
            <a:cxnSpLocks/>
          </p:cNvCxnSpPr>
          <p:nvPr/>
        </p:nvCxnSpPr>
        <p:spPr>
          <a:xfrm>
            <a:off x="4857410" y="5001027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3399368-5DCD-72D0-3DEC-58769A6D4637}"/>
              </a:ext>
            </a:extLst>
          </p:cNvPr>
          <p:cNvCxnSpPr>
            <a:cxnSpLocks/>
          </p:cNvCxnSpPr>
          <p:nvPr/>
        </p:nvCxnSpPr>
        <p:spPr>
          <a:xfrm rot="540000">
            <a:off x="4549780" y="5126654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09190F4-DA5F-0F3E-0D5E-369089D86AF4}"/>
              </a:ext>
            </a:extLst>
          </p:cNvPr>
          <p:cNvCxnSpPr>
            <a:cxnSpLocks/>
          </p:cNvCxnSpPr>
          <p:nvPr/>
        </p:nvCxnSpPr>
        <p:spPr>
          <a:xfrm rot="2160000">
            <a:off x="4102609" y="5116494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AFC20F-2B0B-2CD9-9172-F79B62D86A6B}"/>
              </a:ext>
            </a:extLst>
          </p:cNvPr>
          <p:cNvCxnSpPr>
            <a:cxnSpLocks/>
          </p:cNvCxnSpPr>
          <p:nvPr/>
        </p:nvCxnSpPr>
        <p:spPr>
          <a:xfrm flipH="1">
            <a:off x="6747724" y="499542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061F50-37B6-4A85-1CE8-6841DCD35DF0}"/>
              </a:ext>
            </a:extLst>
          </p:cNvPr>
          <p:cNvCxnSpPr>
            <a:cxnSpLocks/>
          </p:cNvCxnSpPr>
          <p:nvPr/>
        </p:nvCxnSpPr>
        <p:spPr>
          <a:xfrm>
            <a:off x="7845934" y="501118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E940575-4B39-245C-44E4-A7E1779AD7BC}"/>
              </a:ext>
            </a:extLst>
          </p:cNvPr>
          <p:cNvCxnSpPr>
            <a:cxnSpLocks/>
          </p:cNvCxnSpPr>
          <p:nvPr/>
        </p:nvCxnSpPr>
        <p:spPr>
          <a:xfrm rot="540000">
            <a:off x="7538304" y="513681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A31A975-0871-FA30-62E4-331DA0042B92}"/>
              </a:ext>
            </a:extLst>
          </p:cNvPr>
          <p:cNvCxnSpPr>
            <a:cxnSpLocks/>
          </p:cNvCxnSpPr>
          <p:nvPr/>
        </p:nvCxnSpPr>
        <p:spPr>
          <a:xfrm rot="2160000">
            <a:off x="7091133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E07F4D-AC8E-D4A2-9E57-F2B76B6993CA}"/>
              </a:ext>
            </a:extLst>
          </p:cNvPr>
          <p:cNvCxnSpPr>
            <a:cxnSpLocks/>
          </p:cNvCxnSpPr>
          <p:nvPr/>
        </p:nvCxnSpPr>
        <p:spPr>
          <a:xfrm flipH="1">
            <a:off x="9750473" y="4995429"/>
            <a:ext cx="374543" cy="846571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724EC72-2D42-9B34-0D84-2C7D5C498D06}"/>
              </a:ext>
            </a:extLst>
          </p:cNvPr>
          <p:cNvCxnSpPr>
            <a:cxnSpLocks/>
          </p:cNvCxnSpPr>
          <p:nvPr/>
        </p:nvCxnSpPr>
        <p:spPr>
          <a:xfrm>
            <a:off x="10858843" y="5011186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218D7E-AEEB-9268-6562-E75313F50E8E}"/>
              </a:ext>
            </a:extLst>
          </p:cNvPr>
          <p:cNvCxnSpPr>
            <a:cxnSpLocks/>
          </p:cNvCxnSpPr>
          <p:nvPr/>
        </p:nvCxnSpPr>
        <p:spPr>
          <a:xfrm rot="540000">
            <a:off x="10541053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F2C54F6-AC57-AD4E-D007-8B8B7C296719}"/>
              </a:ext>
            </a:extLst>
          </p:cNvPr>
          <p:cNvCxnSpPr>
            <a:cxnSpLocks/>
          </p:cNvCxnSpPr>
          <p:nvPr/>
        </p:nvCxnSpPr>
        <p:spPr>
          <a:xfrm rot="2160000">
            <a:off x="10093882" y="5126653"/>
            <a:ext cx="374990" cy="830814"/>
          </a:xfrm>
          <a:prstGeom prst="line">
            <a:avLst/>
          </a:prstGeom>
          <a:ln w="1905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869C985-FF0E-D6CD-C9F2-623BCF74F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3426" y="3070390"/>
            <a:ext cx="766660" cy="4420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44C9BE-427B-1A7A-59FA-E20A763EF349}"/>
              </a:ext>
            </a:extLst>
          </p:cNvPr>
          <p:cNvSpPr/>
          <p:nvPr/>
        </p:nvSpPr>
        <p:spPr>
          <a:xfrm>
            <a:off x="7683334" y="5832326"/>
            <a:ext cx="313450" cy="313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328B2D-331E-125D-9C0D-7A0F155DB63E}"/>
              </a:ext>
            </a:extLst>
          </p:cNvPr>
          <p:cNvSpPr/>
          <p:nvPr/>
        </p:nvSpPr>
        <p:spPr>
          <a:xfrm>
            <a:off x="7051267" y="5836133"/>
            <a:ext cx="313450" cy="3134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5D8791-E22B-60F6-EB13-696A93E0FB66}"/>
              </a:ext>
            </a:extLst>
          </p:cNvPr>
          <p:cNvSpPr/>
          <p:nvPr/>
        </p:nvSpPr>
        <p:spPr>
          <a:xfrm>
            <a:off x="8078827" y="5682627"/>
            <a:ext cx="313450" cy="3134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6F5122-8178-263E-A471-AC6FDC541E00}"/>
              </a:ext>
            </a:extLst>
          </p:cNvPr>
          <p:cNvSpPr/>
          <p:nvPr/>
        </p:nvSpPr>
        <p:spPr>
          <a:xfrm>
            <a:off x="6608247" y="5682627"/>
            <a:ext cx="313450" cy="313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A23BFC-F374-8C1C-93EE-6A728A423E00}"/>
              </a:ext>
            </a:extLst>
          </p:cNvPr>
          <p:cNvSpPr/>
          <p:nvPr/>
        </p:nvSpPr>
        <p:spPr>
          <a:xfrm>
            <a:off x="9579523" y="5682627"/>
            <a:ext cx="313450" cy="313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9E202E-7732-AAEB-D287-FEC9B416F555}"/>
              </a:ext>
            </a:extLst>
          </p:cNvPr>
          <p:cNvSpPr/>
          <p:nvPr/>
        </p:nvSpPr>
        <p:spPr>
          <a:xfrm>
            <a:off x="10023972" y="5836133"/>
            <a:ext cx="313450" cy="313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A0192-9955-9CF6-784C-EA4D98350FC2}"/>
              </a:ext>
            </a:extLst>
          </p:cNvPr>
          <p:cNvSpPr/>
          <p:nvPr/>
        </p:nvSpPr>
        <p:spPr>
          <a:xfrm>
            <a:off x="10707033" y="5836133"/>
            <a:ext cx="313450" cy="313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758F6-715F-F002-8943-15992C29FD8F}"/>
              </a:ext>
            </a:extLst>
          </p:cNvPr>
          <p:cNvSpPr/>
          <p:nvPr/>
        </p:nvSpPr>
        <p:spPr>
          <a:xfrm>
            <a:off x="11110919" y="5682627"/>
            <a:ext cx="313450" cy="313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1665-5BB2-C690-5C63-F19A0B48093B}"/>
              </a:ext>
            </a:extLst>
          </p:cNvPr>
          <p:cNvSpPr/>
          <p:nvPr/>
        </p:nvSpPr>
        <p:spPr>
          <a:xfrm>
            <a:off x="3585742" y="5704654"/>
            <a:ext cx="313450" cy="313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0E9D41-F2DE-A995-CFAC-B8FCF2EA9CE7}"/>
              </a:ext>
            </a:extLst>
          </p:cNvPr>
          <p:cNvSpPr/>
          <p:nvPr/>
        </p:nvSpPr>
        <p:spPr>
          <a:xfrm>
            <a:off x="4030191" y="5858160"/>
            <a:ext cx="313450" cy="313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3B67F1-0F12-41AA-F470-7658E6EE5292}"/>
              </a:ext>
            </a:extLst>
          </p:cNvPr>
          <p:cNvSpPr/>
          <p:nvPr/>
        </p:nvSpPr>
        <p:spPr>
          <a:xfrm>
            <a:off x="4713252" y="5858160"/>
            <a:ext cx="313450" cy="3134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7E28AF-DBD4-1DD2-7787-3878095EE151}"/>
              </a:ext>
            </a:extLst>
          </p:cNvPr>
          <p:cNvSpPr/>
          <p:nvPr/>
        </p:nvSpPr>
        <p:spPr>
          <a:xfrm>
            <a:off x="5117138" y="5704654"/>
            <a:ext cx="313450" cy="313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F5F924-5426-2DD4-BCB8-6C066C86D5B8}"/>
              </a:ext>
            </a:extLst>
          </p:cNvPr>
          <p:cNvSpPr/>
          <p:nvPr/>
        </p:nvSpPr>
        <p:spPr>
          <a:xfrm>
            <a:off x="612107" y="5695149"/>
            <a:ext cx="313450" cy="313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7E0B7F-3F9A-AE51-222D-C6029FEAA62E}"/>
              </a:ext>
            </a:extLst>
          </p:cNvPr>
          <p:cNvSpPr/>
          <p:nvPr/>
        </p:nvSpPr>
        <p:spPr>
          <a:xfrm>
            <a:off x="1056556" y="5848655"/>
            <a:ext cx="313450" cy="3134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BD1CAB-0131-A7EE-01F7-772CEFC6A156}"/>
              </a:ext>
            </a:extLst>
          </p:cNvPr>
          <p:cNvSpPr/>
          <p:nvPr/>
        </p:nvSpPr>
        <p:spPr>
          <a:xfrm>
            <a:off x="1739617" y="5848655"/>
            <a:ext cx="313450" cy="313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99F698-7D05-27C0-D134-FF357F96D644}"/>
              </a:ext>
            </a:extLst>
          </p:cNvPr>
          <p:cNvSpPr/>
          <p:nvPr/>
        </p:nvSpPr>
        <p:spPr>
          <a:xfrm>
            <a:off x="2143503" y="5695149"/>
            <a:ext cx="313450" cy="313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17A2-0927-9D25-58C4-53DF1E3E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SEARCH – LEARNING TREE 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132D0845-C417-69E7-331F-74BC2AEC7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any NISQ algorithm, define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: dist. over leaves when oracle given by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dirty="0"/>
                  <a:t>:  dist. when oracle is identity</a:t>
                </a:r>
              </a:p>
              <a:p>
                <a:pPr marL="0" indent="0" algn="ctr">
                  <a:buNone/>
                </a:pPr>
                <a:endParaRPr lang="en-US" sz="200" b="1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00" b="1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b="0" dirty="0"/>
                  <a:t>Prove that if # queries too small,</a:t>
                </a: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TV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Strategy: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Reduce to considering NISQ algorithms that only use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low-depth quantum circuits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Prove lower bound against hybrid quantum-classical algorithms with low-depth quantum circuits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132D0845-C417-69E7-331F-74BC2AEC7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8" t="-2638" b="-4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0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FDB4-6962-E13B-4A2D-53C4D987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NEAR-TERM QUANTUM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F7D8-8A12-EEA5-C8D4-45F0F65F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Plethora of near-term algorithms:</a:t>
            </a:r>
          </a:p>
          <a:p>
            <a:pPr marL="693738" indent="-236538">
              <a:spcBef>
                <a:spcPts val="400"/>
              </a:spcBef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VQE</a:t>
            </a:r>
          </a:p>
          <a:p>
            <a:pPr marL="693738" indent="-236538">
              <a:spcBef>
                <a:spcPts val="400"/>
              </a:spcBef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QAOA</a:t>
            </a:r>
          </a:p>
          <a:p>
            <a:pPr marL="693738" indent="-236538">
              <a:spcBef>
                <a:spcPts val="400"/>
              </a:spcBef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quantum-enhanced kernel methods</a:t>
            </a:r>
          </a:p>
          <a:p>
            <a:pPr marL="693738" indent="-236538">
              <a:spcBef>
                <a:spcPts val="400"/>
              </a:spcBef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quantum neural networks</a:t>
            </a:r>
          </a:p>
          <a:p>
            <a:pPr marL="693738" indent="-236538">
              <a:spcBef>
                <a:spcPts val="400"/>
              </a:spcBef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fermionic QC QMC</a:t>
            </a:r>
          </a:p>
          <a:p>
            <a:pPr marL="693738" indent="-236538">
              <a:spcBef>
                <a:spcPts val="400"/>
              </a:spcBef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......</a:t>
            </a:r>
          </a:p>
          <a:p>
            <a:pPr marL="11113" indent="0">
              <a:buNone/>
            </a:pPr>
            <a:r>
              <a:rPr lang="en-US" sz="2800" dirty="0"/>
              <a:t>with applications in quantum chemistry, ML, combinatorial optimization, linear system solving, experimental data analysis</a:t>
            </a:r>
          </a:p>
          <a:p>
            <a:pPr marL="11113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is the inherent computational power 	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of the class of all NISQ algorithms?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AD7DBE-A5E7-1D3A-7771-C58CC30AC170}"/>
              </a:ext>
            </a:extLst>
          </p:cNvPr>
          <p:cNvGrpSpPr/>
          <p:nvPr/>
        </p:nvGrpSpPr>
        <p:grpSpPr>
          <a:xfrm>
            <a:off x="8613023" y="1488112"/>
            <a:ext cx="2713413" cy="2878908"/>
            <a:chOff x="9420155" y="3629091"/>
            <a:chExt cx="2713413" cy="2878908"/>
          </a:xfrm>
          <a:solidFill>
            <a:schemeClr val="accent5">
              <a:lumMod val="75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DEE0EE4-A249-524B-53F1-9A0035AB2B6F}"/>
                </a:ext>
              </a:extLst>
            </p:cNvPr>
            <p:cNvSpPr/>
            <p:nvPr/>
          </p:nvSpPr>
          <p:spPr>
            <a:xfrm>
              <a:off x="9420155" y="3629091"/>
              <a:ext cx="2713413" cy="28789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BQP</a:t>
              </a:r>
            </a:p>
            <a:p>
              <a:pPr algn="ctr"/>
              <a:endParaRPr lang="en-US" sz="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AB43E0E-9B79-1767-7173-ED88543CCC75}"/>
                </a:ext>
              </a:extLst>
            </p:cNvPr>
            <p:cNvSpPr/>
            <p:nvPr/>
          </p:nvSpPr>
          <p:spPr>
            <a:xfrm>
              <a:off x="9608294" y="4239999"/>
              <a:ext cx="2330826" cy="226799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NISQ</a:t>
              </a: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B2E762-0C16-7A65-D0B5-F5DAB3E8D484}"/>
                </a:ext>
              </a:extLst>
            </p:cNvPr>
            <p:cNvSpPr/>
            <p:nvPr/>
          </p:nvSpPr>
          <p:spPr>
            <a:xfrm>
              <a:off x="10000068" y="4960720"/>
              <a:ext cx="1547279" cy="1547279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BPP</a:t>
              </a: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7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DE89-8405-B72E-ECE1-29F04C7B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SEARCH – REDUCTION TO LOW-DEPTH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0A333-F066-6EC2-6ABF-677CAFA2D9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Can assume all NQC queries are low-depth: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dirty="0"/>
                  <a:t>Given any successful NISQ algorithm,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can replace results of all NQC oracle calls of depth &gt;&gt;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with uniformly random strings.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dirty="0"/>
                  <a:t>Distribution over leaves is negligibly affected in statistical distance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0A333-F066-6EC2-6ABF-677CAFA2D9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E202546-53D5-2EBB-57F0-5C4C718426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7" y="2000827"/>
                <a:ext cx="11413672" cy="227162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Aharonov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-Ben-Or-</a:t>
                </a:r>
                <a:r>
                  <a:rPr lang="en-US" sz="3200" dirty="0" err="1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Impagliazzo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-Nisan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96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the classical distribution given by measuring the output of a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-noisy quantum circuit of depth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the computational basis. Then</a:t>
                </a:r>
              </a:p>
              <a:p>
                <a:pPr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𝐾𝐿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begChr m:val="‖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uniform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E202546-53D5-2EBB-57F0-5C4C71842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2000827"/>
                <a:ext cx="11413672" cy="2271627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 l="-1111" b="-4420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9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6049-6D4F-3F22-14E8-422DFB2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948160" cy="1011092"/>
          </a:xfrm>
        </p:spPr>
        <p:txBody>
          <a:bodyPr>
            <a:normAutofit/>
          </a:bodyPr>
          <a:lstStyle/>
          <a:p>
            <a:r>
              <a:rPr lang="en-US" dirty="0"/>
              <a:t>GROVER SEARCH – LOWER BOUND FOR LOW-DEPTH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bound TV, suffices to show that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likelihood ratio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dirty="0"/>
                  <a:t>is close to 1 </a:t>
                </a:r>
                <a:r>
                  <a:rPr lang="en-US" dirty="0" err="1"/>
                  <a:t>w.h.p</a:t>
                </a:r>
                <a:r>
                  <a:rPr lang="en-US" dirty="0"/>
                  <a:t>. over leaves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7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6049-6D4F-3F22-14E8-422DFB2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948160" cy="1011092"/>
          </a:xfrm>
        </p:spPr>
        <p:txBody>
          <a:bodyPr>
            <a:normAutofit/>
          </a:bodyPr>
          <a:lstStyle/>
          <a:p>
            <a:r>
              <a:rPr lang="en-US" dirty="0"/>
              <a:t>GROVER SEARCH – LOWER BOUND FOR LOW-DEPTH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To bound TV, suffices to show that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likelihood ratio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dirty="0"/>
                  <a:t>is close to 1 </a:t>
                </a:r>
                <a:r>
                  <a:rPr lang="en-US" dirty="0" err="1"/>
                  <a:t>w.h.p</a:t>
                </a:r>
                <a:r>
                  <a:rPr lang="en-US" dirty="0"/>
                  <a:t>. over leaves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sequence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is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multiplicative martingale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b="-4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0933F4-057A-F7F6-8C4C-7F709E37BE12}"/>
                  </a:ext>
                </a:extLst>
              </p:cNvPr>
              <p:cNvSpPr txBox="1"/>
              <p:nvPr/>
            </p:nvSpPr>
            <p:spPr>
              <a:xfrm>
                <a:off x="2979517" y="4612909"/>
                <a:ext cx="6232966" cy="1295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0933F4-057A-F7F6-8C4C-7F709E37B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17" y="4612909"/>
                <a:ext cx="6232966" cy="1295355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36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6049-6D4F-3F22-14E8-422DFB2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948160" cy="1011092"/>
          </a:xfrm>
        </p:spPr>
        <p:txBody>
          <a:bodyPr>
            <a:normAutofit/>
          </a:bodyPr>
          <a:lstStyle/>
          <a:p>
            <a:r>
              <a:rPr lang="en-US" dirty="0"/>
              <a:t>GROVER SEARCH – LOWER BOUND FOR LOW-DEPTH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bound TV, suffices to show that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likelihood ratio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&lt;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&lt;</m:t>
                                                      </m:r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is close to 1 </a:t>
                </a:r>
                <a:r>
                  <a:rPr lang="en-US" dirty="0" err="1"/>
                  <a:t>w.h.p</a:t>
                </a:r>
                <a:r>
                  <a:rPr lang="en-US" dirty="0"/>
                  <a:t>. over leaves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0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21F774E-90D5-4722-55A6-9BC5AB5F26A0}"/>
              </a:ext>
            </a:extLst>
          </p:cNvPr>
          <p:cNvSpPr/>
          <p:nvPr/>
        </p:nvSpPr>
        <p:spPr>
          <a:xfrm>
            <a:off x="6574420" y="1782500"/>
            <a:ext cx="1574157" cy="856527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71CC55-4C90-E3E6-45CC-310E4F8EFDF6}"/>
              </a:ext>
            </a:extLst>
          </p:cNvPr>
          <p:cNvCxnSpPr>
            <a:cxnSpLocks/>
          </p:cNvCxnSpPr>
          <p:nvPr/>
        </p:nvCxnSpPr>
        <p:spPr>
          <a:xfrm>
            <a:off x="7361499" y="1782500"/>
            <a:ext cx="2233914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CC97F-6FF5-B7B3-5C1F-1BB57DA35331}"/>
                  </a:ext>
                </a:extLst>
              </p:cNvPr>
              <p:cNvSpPr txBox="1"/>
              <p:nvPr/>
            </p:nvSpPr>
            <p:spPr>
              <a:xfrm>
                <a:off x="9171779" y="1782500"/>
                <a:ext cx="2923766" cy="3242808"/>
              </a:xfrm>
              <a:prstGeom prst="roundRect">
                <a:avLst>
                  <a:gd name="adj" fmla="val 6899"/>
                </a:avLst>
              </a:pr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Upon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the NISQ algorithm runs noisy quantum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with calls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-</a:t>
                </a:r>
                <a:r>
                  <a:rPr lang="en-US" sz="24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Grover oracle, resulting in output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CC97F-6FF5-B7B3-5C1F-1BB57DA35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779" y="1782500"/>
                <a:ext cx="2923766" cy="3242808"/>
              </a:xfrm>
              <a:prstGeom prst="roundRect">
                <a:avLst>
                  <a:gd name="adj" fmla="val 6899"/>
                </a:avLst>
              </a:prstGeom>
              <a:blipFill>
                <a:blip r:embed="rId3"/>
                <a:stretch>
                  <a:fillRect l="-427" r="-2564" b="-1158"/>
                </a:stretch>
              </a:blip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6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6049-6D4F-3F22-14E8-422DFB2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948160" cy="1011092"/>
          </a:xfrm>
        </p:spPr>
        <p:txBody>
          <a:bodyPr>
            <a:normAutofit/>
          </a:bodyPr>
          <a:lstStyle/>
          <a:p>
            <a:r>
              <a:rPr lang="en-US" dirty="0"/>
              <a:t>GROVER SEARCH – LOWER BOUND FOR LOW-DEPTH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To bound TV, suffices to show that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likelihood ratio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&lt;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&lt;</m:t>
                                                      </m:r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is close to 1 </a:t>
                </a:r>
                <a:r>
                  <a:rPr lang="en-US" dirty="0" err="1"/>
                  <a:t>w.h.p</a:t>
                </a:r>
                <a:r>
                  <a:rPr lang="en-US" dirty="0"/>
                  <a:t>. over leaves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0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21F774E-90D5-4722-55A6-9BC5AB5F26A0}"/>
              </a:ext>
            </a:extLst>
          </p:cNvPr>
          <p:cNvSpPr/>
          <p:nvPr/>
        </p:nvSpPr>
        <p:spPr>
          <a:xfrm>
            <a:off x="6574420" y="2549323"/>
            <a:ext cx="1574157" cy="856527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71CC55-4C90-E3E6-45CC-310E4F8EFDF6}"/>
              </a:ext>
            </a:extLst>
          </p:cNvPr>
          <p:cNvCxnSpPr>
            <a:cxnSpLocks/>
          </p:cNvCxnSpPr>
          <p:nvPr/>
        </p:nvCxnSpPr>
        <p:spPr>
          <a:xfrm>
            <a:off x="7361499" y="2549323"/>
            <a:ext cx="181028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CC97F-6FF5-B7B3-5C1F-1BB57DA35331}"/>
                  </a:ext>
                </a:extLst>
              </p:cNvPr>
              <p:cNvSpPr txBox="1"/>
              <p:nvPr/>
            </p:nvSpPr>
            <p:spPr>
              <a:xfrm>
                <a:off x="9171779" y="1782500"/>
                <a:ext cx="2923766" cy="3242808"/>
              </a:xfrm>
              <a:prstGeom prst="roundRect">
                <a:avLst>
                  <a:gd name="adj" fmla="val 6899"/>
                </a:avLst>
              </a:pr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Upon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the NISQ algorithm runs noisy quantum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with calls to the 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identity oracle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resulting in output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CC97F-6FF5-B7B3-5C1F-1BB57DA35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779" y="1782500"/>
                <a:ext cx="2923766" cy="3242808"/>
              </a:xfrm>
              <a:prstGeom prst="roundRect">
                <a:avLst>
                  <a:gd name="adj" fmla="val 6899"/>
                </a:avLst>
              </a:prstGeom>
              <a:blipFill>
                <a:blip r:embed="rId3"/>
                <a:stretch>
                  <a:fillRect l="-427" r="-2564" b="-1158"/>
                </a:stretch>
              </a:blip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923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6049-6D4F-3F22-14E8-422DFB2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948160" cy="1011092"/>
          </a:xfrm>
        </p:spPr>
        <p:txBody>
          <a:bodyPr>
            <a:normAutofit/>
          </a:bodyPr>
          <a:lstStyle/>
          <a:p>
            <a:r>
              <a:rPr lang="en-US" dirty="0"/>
              <a:t>GROVER SEARCH – LOWER BOUND FOR LOW-DEPTH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To bound TV, suffices to show that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likelihood ratio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&lt;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accent1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&lt;</m:t>
                                                      </m:r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accent1">
                                                              <a:lumMod val="40000"/>
                                                              <a:lumOff val="6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accent1">
                                                      <a:lumMod val="40000"/>
                                                      <a:lumOff val="6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is close to 1 </a:t>
                </a:r>
                <a:r>
                  <a:rPr lang="en-US" dirty="0" err="1"/>
                  <a:t>w.h.p</a:t>
                </a:r>
                <a:r>
                  <a:rPr lang="en-US" dirty="0"/>
                  <a:t>. over leaves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sequence of partial products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is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multiplicative martingale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B9408-59E2-09EE-B697-9F3FFD140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19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4DCEBE-8556-12EE-68DC-B14202EABA8D}"/>
                  </a:ext>
                </a:extLst>
              </p:cNvPr>
              <p:cNvSpPr txBox="1"/>
              <p:nvPr/>
            </p:nvSpPr>
            <p:spPr>
              <a:xfrm>
                <a:off x="2979517" y="4460509"/>
                <a:ext cx="6232966" cy="1621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rgbClr val="418AB3">
                                                  <a:lumMod val="40000"/>
                                                  <a:lumOff val="6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3200" i="1">
                                                  <a:solidFill>
                                                    <a:srgbClr val="418AB3">
                                                      <a:lumMod val="40000"/>
                                                      <a:lumOff val="6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⟨"/>
                                                  <m:endChr m:val="⟩"/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rgbClr val="418AB3">
                                                          <a:lumMod val="40000"/>
                                                          <a:lumOff val="60000"/>
                                                        </a:srgbClr>
                                                      </a:solidFill>
                                                      <a:effectLst>
                                                        <a:outerShdw blurRad="50800" dist="38100" dir="2700000" algn="tl" rotWithShape="0">
                                                          <a:prstClr val="black">
                                                            <a:alpha val="40000"/>
                                                          </a:prstClr>
                                                        </a:outerShdw>
                                                      </a:effectLst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3200" i="1">
                                                              <a:solidFill>
                                                                <a:srgbClr val="418AB3">
                                                                  <a:lumMod val="40000"/>
                                                                  <a:lumOff val="60000"/>
                                                                </a:srgbClr>
                                                              </a:solidFill>
                                                              <a:effectLst>
                                                                <a:outerShdw blurRad="50800" dist="38100" dir="2700000" algn="tl" rotWithShape="0">
                                                                  <a:prstClr val="black">
                                                                    <a:alpha val="40000"/>
                                                                  </a:prstClr>
                                                                </a:outerShdw>
                                                              </a:effectLst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3200" i="1">
                                                              <a:solidFill>
                                                                <a:srgbClr val="418AB3">
                                                                  <a:lumMod val="40000"/>
                                                                  <a:lumOff val="60000"/>
                                                                </a:srgbClr>
                                                              </a:solidFill>
                                                              <a:effectLst>
                                                                <a:outerShdw blurRad="50800" dist="38100" dir="2700000" algn="tl" rotWithShape="0">
                                                                  <a:prstClr val="black">
                                                                    <a:alpha val="40000"/>
                                                                  </a:prstClr>
                                                                </a:outerShdw>
                                                              </a:effectLst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𝐴</m:t>
                                                          </m:r>
                                                        </m:e>
                                                        <m:sub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3200" i="1">
                                                                  <a:solidFill>
                                                                    <a:srgbClr val="418AB3">
                                                                      <a:lumMod val="40000"/>
                                                                      <a:lumOff val="60000"/>
                                                                    </a:srgbClr>
                                                                  </a:solidFill>
                                                                  <a:effectLst>
                                                                    <a:outerShdw blurRad="50800" dist="38100" dir="2700000" algn="tl" rotWithShape="0">
                                                                      <a:prstClr val="black">
                                                                        <a:alpha val="40000"/>
                                                                      </a:prstClr>
                                                                    </a:outerShdw>
                                                                  </a:effectLst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3200" i="1">
                                                                  <a:solidFill>
                                                                    <a:srgbClr val="418AB3">
                                                                      <a:lumMod val="40000"/>
                                                                      <a:lumOff val="60000"/>
                                                                    </a:srgbClr>
                                                                  </a:solidFill>
                                                                  <a:effectLst>
                                                                    <a:outerShdw blurRad="50800" dist="38100" dir="2700000" algn="tl" rotWithShape="0">
                                                                      <a:prstClr val="black">
                                                                        <a:alpha val="40000"/>
                                                                      </a:prstClr>
                                                                    </a:outerShdw>
                                                                  </a:effectLst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3200" i="1">
                                                                  <a:solidFill>
                                                                    <a:srgbClr val="418AB3">
                                                                      <a:lumMod val="40000"/>
                                                                      <a:lumOff val="60000"/>
                                                                    </a:srgbClr>
                                                                  </a:solidFill>
                                                                  <a:effectLst>
                                                                    <a:outerShdw blurRad="50800" dist="38100" dir="2700000" algn="tl" rotWithShape="0">
                                                                      <a:prstClr val="black">
                                                                        <a:alpha val="40000"/>
                                                                      </a:prstClr>
                                                                    </a:outerShdw>
                                                                  </a:effectLst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&lt;</m:t>
                                                              </m:r>
                                                              <m:r>
                                                                <a:rPr lang="en-US" sz="3200" i="1">
                                                                  <a:solidFill>
                                                                    <a:srgbClr val="418AB3">
                                                                      <a:lumMod val="40000"/>
                                                                      <a:lumOff val="60000"/>
                                                                    </a:srgbClr>
                                                                  </a:solidFill>
                                                                  <a:effectLst>
                                                                    <a:outerShdw blurRad="50800" dist="38100" dir="2700000" algn="tl" rotWithShape="0">
                                                                      <a:prstClr val="black">
                                                                        <a:alpha val="40000"/>
                                                                      </a:prstClr>
                                                                    </a:outerShdw>
                                                                  </a:effectLst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𝑡</m:t>
                                                              </m:r>
                                                            </m:sub>
                                                          </m:sSub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rgbClr val="418AB3">
                                                  <a:lumMod val="40000"/>
                                                  <a:lumOff val="6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rgbClr val="418AB3">
                                                  <a:lumMod val="40000"/>
                                                  <a:lumOff val="6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3200" i="1">
                                                  <a:solidFill>
                                                    <a:srgbClr val="418AB3">
                                                      <a:lumMod val="40000"/>
                                                      <a:lumOff val="6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⟨"/>
                                                  <m:endChr m:val="⟩"/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rgbClr val="418AB3">
                                                          <a:lumMod val="40000"/>
                                                          <a:lumOff val="60000"/>
                                                        </a:srgbClr>
                                                      </a:solidFill>
                                                      <a:effectLst>
                                                        <a:outerShdw blurRad="50800" dist="38100" dir="2700000" algn="tl" rotWithShape="0">
                                                          <a:prstClr val="black">
                                                            <a:alpha val="40000"/>
                                                          </a:prstClr>
                                                        </a:outerShdw>
                                                      </a:effectLst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3200" i="1">
                                                              <a:solidFill>
                                                                <a:srgbClr val="418AB3">
                                                                  <a:lumMod val="40000"/>
                                                                  <a:lumOff val="60000"/>
                                                                </a:srgbClr>
                                                              </a:solidFill>
                                                              <a:effectLst>
                                                                <a:outerShdw blurRad="50800" dist="38100" dir="2700000" algn="tl" rotWithShape="0">
                                                                  <a:prstClr val="black">
                                                                    <a:alpha val="40000"/>
                                                                  </a:prstClr>
                                                                </a:outerShdw>
                                                              </a:effectLst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3200" i="1">
                                                              <a:solidFill>
                                                                <a:srgbClr val="418AB3">
                                                                  <a:lumMod val="40000"/>
                                                                  <a:lumOff val="60000"/>
                                                                </a:srgbClr>
                                                              </a:solidFill>
                                                              <a:effectLst>
                                                                <a:outerShdw blurRad="50800" dist="38100" dir="2700000" algn="tl" rotWithShape="0">
                                                                  <a:prstClr val="black">
                                                                    <a:alpha val="40000"/>
                                                                  </a:prstClr>
                                                                </a:outerShdw>
                                                              </a:effectLst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𝐴</m:t>
                                                          </m:r>
                                                        </m:e>
                                                        <m:sub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3200" i="1">
                                                                  <a:solidFill>
                                                                    <a:srgbClr val="418AB3">
                                                                      <a:lumMod val="40000"/>
                                                                      <a:lumOff val="60000"/>
                                                                    </a:srgbClr>
                                                                  </a:solidFill>
                                                                  <a:effectLst>
                                                                    <a:outerShdw blurRad="50800" dist="38100" dir="2700000" algn="tl" rotWithShape="0">
                                                                      <a:prstClr val="black">
                                                                        <a:alpha val="40000"/>
                                                                      </a:prstClr>
                                                                    </a:outerShdw>
                                                                  </a:effectLst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3200" i="1">
                                                                  <a:solidFill>
                                                                    <a:srgbClr val="418AB3">
                                                                      <a:lumMod val="40000"/>
                                                                      <a:lumOff val="60000"/>
                                                                    </a:srgbClr>
                                                                  </a:solidFill>
                                                                  <a:effectLst>
                                                                    <a:outerShdw blurRad="50800" dist="38100" dir="2700000" algn="tl" rotWithShape="0">
                                                                      <a:prstClr val="black">
                                                                        <a:alpha val="40000"/>
                                                                      </a:prstClr>
                                                                    </a:outerShdw>
                                                                  </a:effectLst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3200" i="1">
                                                                  <a:solidFill>
                                                                    <a:srgbClr val="418AB3">
                                                                      <a:lumMod val="40000"/>
                                                                      <a:lumOff val="60000"/>
                                                                    </a:srgbClr>
                                                                  </a:solidFill>
                                                                  <a:effectLst>
                                                                    <a:outerShdw blurRad="50800" dist="38100" dir="2700000" algn="tl" rotWithShape="0">
                                                                      <a:prstClr val="black">
                                                                        <a:alpha val="40000"/>
                                                                      </a:prstClr>
                                                                    </a:outerShdw>
                                                                  </a:effectLst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&lt;</m:t>
                                                              </m:r>
                                                              <m:r>
                                                                <a:rPr lang="en-US" sz="3200" i="1">
                                                                  <a:solidFill>
                                                                    <a:srgbClr val="418AB3">
                                                                      <a:lumMod val="40000"/>
                                                                      <a:lumOff val="60000"/>
                                                                    </a:srgbClr>
                                                                  </a:solidFill>
                                                                  <a:effectLst>
                                                                    <a:outerShdw blurRad="50800" dist="38100" dir="2700000" algn="tl" rotWithShape="0">
                                                                      <a:prstClr val="black">
                                                                        <a:alpha val="40000"/>
                                                                      </a:prstClr>
                                                                    </a:outerShdw>
                                                                  </a:effectLst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</a:rPr>
                                                                <m:t>𝑡</m:t>
                                                              </m:r>
                                                            </m:sub>
                                                          </m:sSub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418AB3">
                                                              <a:lumMod val="40000"/>
                                                              <a:lumOff val="60000"/>
                                                            </a:srgbClr>
                                                          </a:solidFill>
                                                          <a:effectLst>
                                                            <a:outerShdw blurRad="50800" dist="38100" dir="2700000" algn="tl" rotWithShape="0">
                                                              <a:prstClr val="black">
                                                                <a:alpha val="40000"/>
                                                              </a:prstClr>
                                                            </a:outerShdw>
                                                          </a:effectLst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rgbClr val="418AB3">
                                                  <a:lumMod val="40000"/>
                                                  <a:lumOff val="6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4DCEBE-8556-12EE-68DC-B14202EA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17" y="4460509"/>
                <a:ext cx="6232966" cy="1621341"/>
              </a:xfrm>
              <a:prstGeom prst="rect">
                <a:avLst/>
              </a:prstGeom>
              <a:blipFill>
                <a:blip r:embed="rId3"/>
                <a:stretch>
                  <a:fillRect l="-12195" t="-96124" b="-14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943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6049-6D4F-3F22-14E8-422DFB2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948160" cy="1011092"/>
          </a:xfrm>
        </p:spPr>
        <p:txBody>
          <a:bodyPr>
            <a:normAutofit/>
          </a:bodyPr>
          <a:lstStyle/>
          <a:p>
            <a:r>
              <a:rPr lang="en-US" dirty="0"/>
              <a:t>GROVER SEARCH – LOWER BOUND FOR LOW-DEPTH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A19754E-9987-007C-E2F9-78C79F2FF46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7" y="3830979"/>
                <a:ext cx="11413672" cy="211976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Zalka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99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any depth-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quantum circuit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≤4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A19754E-9987-007C-E2F9-78C79F2FF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3830979"/>
                <a:ext cx="11413672" cy="2119760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 l="-1111" t="-47337" b="-111834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67B7415-BDCD-2053-0FB9-B4F17B58BD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3102015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Main step: </a:t>
                </a:r>
                <a:r>
                  <a:rPr lang="en-US" dirty="0"/>
                  <a:t>to apply standard martingale concentration, need to control the variance of the multiplicative increments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a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quantum circuit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this variance is bounded by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67B7415-BDCD-2053-0FB9-B4F17B58B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3102015"/>
              </a:xfrm>
              <a:prstGeom prst="rect">
                <a:avLst/>
              </a:prstGeom>
              <a:blipFill>
                <a:blip r:embed="rId3"/>
                <a:stretch>
                  <a:fillRect l="-1410" t="-447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8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A19754E-9987-007C-E2F9-78C79F2FF46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7" y="1294411"/>
                <a:ext cx="11413672" cy="211976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Zalka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99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any depth-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quantum circuit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accent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≤4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A19754E-9987-007C-E2F9-78C79F2FF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1294411"/>
                <a:ext cx="11413672" cy="2119760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 l="-1111" t="-47929" b="-111243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CF56049-6D4F-3F22-14E8-422DFB2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948160" cy="1011092"/>
          </a:xfrm>
        </p:spPr>
        <p:txBody>
          <a:bodyPr>
            <a:normAutofit/>
          </a:bodyPr>
          <a:lstStyle/>
          <a:p>
            <a:r>
              <a:rPr lang="en-US" dirty="0"/>
              <a:t>GROVER SEARCH – LOWER BOUND FOR LOW-DEPTH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67B7415-BDCD-2053-0FB9-B4F17B58BD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3655646"/>
                <a:ext cx="11704320" cy="3102015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Thus, on average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multiplicative increments are of order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=1±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so after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steps, likelihood ratio is still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𝒐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67B7415-BDCD-2053-0FB9-B4F17B58B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655646"/>
                <a:ext cx="11704320" cy="3102015"/>
              </a:xfrm>
              <a:prstGeom prst="rect">
                <a:avLst/>
              </a:prstGeom>
              <a:blipFill>
                <a:blip r:embed="rId3"/>
                <a:stretch>
                  <a:fillRect l="-1410" t="-4898" r="-108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02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DC51-9D45-CE70-A120-4906A4C2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948160" cy="1011092"/>
          </a:xfrm>
        </p:spPr>
        <p:txBody>
          <a:bodyPr>
            <a:normAutofit/>
          </a:bodyPr>
          <a:lstStyle/>
          <a:p>
            <a:r>
              <a:rPr lang="en-US" dirty="0"/>
              <a:t>GROVER SEARCH – LOWER BOUND FOR LOW-DEPTH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0094-B837-1015-A2F6-CEDC31191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Sun-Zheng ‘19 proved a similar negative result for hybrid quantum-classical with bounded-depth quantum computation using a very different set of tools, e.g. adversary method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1080C4-9E2B-82AE-5AFF-E8442F657A51}"/>
              </a:ext>
            </a:extLst>
          </p:cNvPr>
          <p:cNvGrpSpPr/>
          <p:nvPr/>
        </p:nvGrpSpPr>
        <p:grpSpPr>
          <a:xfrm>
            <a:off x="3651159" y="1294412"/>
            <a:ext cx="4889682" cy="3601680"/>
            <a:chOff x="3496353" y="1143589"/>
            <a:chExt cx="5393004" cy="3972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EA9F73-5406-BC50-AB2B-519F03C7BB76}"/>
                </a:ext>
              </a:extLst>
            </p:cNvPr>
            <p:cNvSpPr txBox="1"/>
            <p:nvPr/>
          </p:nvSpPr>
          <p:spPr>
            <a:xfrm>
              <a:off x="3496353" y="1143589"/>
              <a:ext cx="5393004" cy="3972421"/>
            </a:xfrm>
            <a:prstGeom prst="roundRect">
              <a:avLst>
                <a:gd name="adj" fmla="val 9674"/>
              </a:avLst>
            </a:prstGeom>
            <a:solidFill>
              <a:schemeClr val="accent1">
                <a:alpha val="65862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endPara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5" name="Picture 4" descr="Text, letter&#10;&#10;Description automatically generated">
              <a:extLst>
                <a:ext uri="{FF2B5EF4-FFF2-40B4-BE49-F238E27FC236}">
                  <a16:creationId xmlns:a16="http://schemas.microsoft.com/office/drawing/2014/main" id="{823E515C-DFE8-DBA4-6395-ED4A4164C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5128" y="1329811"/>
              <a:ext cx="4955454" cy="3599975"/>
            </a:xfrm>
            <a:prstGeom prst="roundRect">
              <a:avLst>
                <a:gd name="adj" fmla="val 830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55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04B0B3-7C89-C539-AE16-68C6DF17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244" y="301366"/>
            <a:ext cx="6127511" cy="6255268"/>
          </a:xfrm>
        </p:spPr>
        <p:txBody>
          <a:bodyPr anchor="ctr" anchorCtr="0">
            <a:noAutofit/>
          </a:bodyPr>
          <a:lstStyle/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BERNSTEIN-VAZIRANI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GROVER SEARCH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BPP vs NISQ vs BQP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SHADOW TOMOGRAPHY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PROBLEMS/TAKEAWAYS</a:t>
            </a:r>
          </a:p>
        </p:txBody>
      </p:sp>
    </p:spTree>
    <p:extLst>
      <p:ext uri="{BB962C8B-B14F-4D97-AF65-F5344CB8AC3E}">
        <p14:creationId xmlns:p14="http://schemas.microsoft.com/office/powerpoint/2010/main" val="355671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FDB4-6962-E13B-4A2D-53C4D987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DESIDERATA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F7D8-8A12-EEA5-C8D4-45F0F65F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948160" cy="5280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Should capture limitations common to vast majority of existing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Can execute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noisy quantum logic gates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All qubits must be prepared at the start ---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 fresh ancilla in middle of computation</a:t>
            </a:r>
          </a:p>
          <a:p>
            <a:pPr lvl="1"/>
            <a:r>
              <a:rPr lang="en-US" dirty="0"/>
              <a:t>Device has fixed # qubits that all accrue entropy during computation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Noisy measurement at the end ---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 intermediate partial measurements</a:t>
            </a:r>
          </a:p>
          <a:p>
            <a:pPr lvl="1"/>
            <a:r>
              <a:rPr lang="en-US" dirty="0"/>
              <a:t>Difficult to isolate qubits to measure without decohering remaining qubits</a:t>
            </a:r>
          </a:p>
          <a:p>
            <a:pPr marL="23813" lvl="1" indent="0">
              <a:buNone/>
            </a:pPr>
            <a:endParaRPr lang="en-US" sz="100" dirty="0"/>
          </a:p>
          <a:p>
            <a:pPr marL="23813" lvl="1" indent="0">
              <a:buNone/>
            </a:pPr>
            <a:endParaRPr lang="en-US" sz="100" dirty="0"/>
          </a:p>
          <a:p>
            <a:pPr marL="23813" lvl="1" indent="0">
              <a:buNone/>
            </a:pPr>
            <a:endParaRPr lang="en-US" sz="100" dirty="0"/>
          </a:p>
          <a:p>
            <a:pPr marL="23813" lvl="1" indent="0">
              <a:buNone/>
            </a:pPr>
            <a:endParaRPr lang="en-US" sz="100" dirty="0"/>
          </a:p>
          <a:p>
            <a:pPr marL="23813" lvl="1" indent="0">
              <a:buNone/>
            </a:pPr>
            <a:endParaRPr lang="en-US" sz="100" dirty="0"/>
          </a:p>
          <a:p>
            <a:pPr marL="23813" lvl="1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Removing any one of these already allows nontrivial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0534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643B-5678-083E-8A44-0DF24A79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 vs BQP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52340-00C0-D599-CDE6-4D5D04867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42540" y="5303036"/>
                <a:ext cx="5173904" cy="171211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non-robust version of Simon’s oracle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52340-00C0-D599-CDE6-4D5D04867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2540" y="5303036"/>
                <a:ext cx="5173904" cy="17121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315EFB6-D78A-BAC9-8778-0A0A7BB4BD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6" y="2764799"/>
                <a:ext cx="5173906" cy="239472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is a classical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that:</a:t>
                </a:r>
              </a:p>
              <a:p>
                <a:pPr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BPP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⊊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NISQ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315EFB6-D78A-BAC9-8778-0A0A7BB4B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6" y="2764799"/>
                <a:ext cx="5173906" cy="2394720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 l="-2445" r="-1222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A0008C8-7150-5386-F7D8-E408195AE9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2540" y="2764798"/>
                <a:ext cx="5175504" cy="239472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is a classical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that:</a:t>
                </a:r>
              </a:p>
              <a:p>
                <a:pPr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NISQ</m:t>
                        </m:r>
                      </m:e>
                      <m: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𝑂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⊊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BQP</m:t>
                        </m:r>
                      </m:e>
                      <m: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A0008C8-7150-5386-F7D8-E408195AE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40" y="2764798"/>
                <a:ext cx="5175504" cy="2394720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 l="-2195" r="-1220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A54512B-BB74-C8E7-43D0-65B407C74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556" y="5305667"/>
                <a:ext cx="5173904" cy="160808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1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robustified</a:t>
                </a:r>
                <a:r>
                  <a:rPr lang="en-US" dirty="0"/>
                  <a:t> version of Simon’s oracle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A54512B-BB74-C8E7-43D0-65B407C74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6" y="5305667"/>
                <a:ext cx="5173904" cy="160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27F35D1-73C5-DAFD-92E1-CF8B379C8A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333042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  for 2-1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r">
                  <a:buNone/>
                </a:pP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27F35D1-73C5-DAFD-92E1-CF8B379C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333042"/>
              </a:xfrm>
              <a:prstGeom prst="rect">
                <a:avLst/>
              </a:prstGeom>
              <a:blipFill>
                <a:blip r:embed="rId6"/>
                <a:stretch>
                  <a:fillRect t="-10377" r="-1410" b="-9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4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643B-5678-083E-8A44-0DF24A79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NISQ vs BQP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52340-00C0-D599-CDE6-4D5D04867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42540" y="5303036"/>
                <a:ext cx="5173904" cy="171211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non-robust version of Simon’s oracle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52340-00C0-D599-CDE6-4D5D04867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2540" y="5303036"/>
                <a:ext cx="5173904" cy="17121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315EFB6-D78A-BAC9-8778-0A0A7BB4BD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6" y="2764799"/>
                <a:ext cx="5173906" cy="239472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is a classical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that:</a:t>
                </a:r>
              </a:p>
              <a:p>
                <a:pPr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BPP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⊊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NISQ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315EFB6-D78A-BAC9-8778-0A0A7BB4B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6" y="2764799"/>
                <a:ext cx="5173906" cy="2394720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 l="-2445" r="-1222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A0008C8-7150-5386-F7D8-E408195AE9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2540" y="2764798"/>
                <a:ext cx="5175504" cy="239472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is a classical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that:</a:t>
                </a:r>
              </a:p>
              <a:p>
                <a:pPr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NISQ</m:t>
                        </m:r>
                      </m:e>
                      <m: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𝑂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⊊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BQP</m:t>
                        </m:r>
                      </m:e>
                      <m: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A0008C8-7150-5386-F7D8-E408195AE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40" y="2764798"/>
                <a:ext cx="5175504" cy="2394720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A54512B-BB74-C8E7-43D0-65B407C74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556" y="5305667"/>
                <a:ext cx="5173904" cy="160808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1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robustified</a:t>
                </a:r>
                <a:r>
                  <a:rPr lang="en-US" dirty="0"/>
                  <a:t> version of Simon’s oracle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A54512B-BB74-C8E7-43D0-65B407C74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6" y="5305667"/>
                <a:ext cx="5173904" cy="160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27F35D1-73C5-DAFD-92E1-CF8B379C8A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333042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  for 2-1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r">
                  <a:buNone/>
                </a:pP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27F35D1-73C5-DAFD-92E1-CF8B379C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333042"/>
              </a:xfrm>
              <a:prstGeom prst="rect">
                <a:avLst/>
              </a:prstGeom>
              <a:blipFill>
                <a:blip r:embed="rId6"/>
                <a:stretch>
                  <a:fillRect t="-10377" r="-1410" b="-9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759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A67E-4096-75E3-F8AE-80A58A8E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NISQ vs BQP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C4B5-E683-A1E4-CEAC-F470BF0E5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Lifted Simon’s function: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54AFC4-67BE-DF27-3082-5ACBD5A10516}"/>
              </a:ext>
            </a:extLst>
          </p:cNvPr>
          <p:cNvSpPr/>
          <p:nvPr/>
        </p:nvSpPr>
        <p:spPr>
          <a:xfrm>
            <a:off x="3576576" y="2516648"/>
            <a:ext cx="1666754" cy="37849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533E9F-716F-8A3A-DE06-39CB6716B1A7}"/>
              </a:ext>
            </a:extLst>
          </p:cNvPr>
          <p:cNvSpPr/>
          <p:nvPr/>
        </p:nvSpPr>
        <p:spPr>
          <a:xfrm>
            <a:off x="6948671" y="2516647"/>
            <a:ext cx="1666754" cy="37849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B74527-7E7B-77EC-6CEC-4D8F57677C2D}"/>
              </a:ext>
            </a:extLst>
          </p:cNvPr>
          <p:cNvCxnSpPr/>
          <p:nvPr/>
        </p:nvCxnSpPr>
        <p:spPr>
          <a:xfrm>
            <a:off x="4409953" y="2956486"/>
            <a:ext cx="3372095" cy="335665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5A2DB0-1F2A-C9C8-4555-912360AA790B}"/>
              </a:ext>
            </a:extLst>
          </p:cNvPr>
          <p:cNvCxnSpPr>
            <a:cxnSpLocks/>
          </p:cNvCxnSpPr>
          <p:nvPr/>
        </p:nvCxnSpPr>
        <p:spPr>
          <a:xfrm flipV="1">
            <a:off x="4307710" y="3292151"/>
            <a:ext cx="3474338" cy="10430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4C8043-89E8-4F41-D9FE-AEB9D1E782A5}"/>
              </a:ext>
            </a:extLst>
          </p:cNvPr>
          <p:cNvCxnSpPr>
            <a:cxnSpLocks/>
          </p:cNvCxnSpPr>
          <p:nvPr/>
        </p:nvCxnSpPr>
        <p:spPr>
          <a:xfrm>
            <a:off x="4531524" y="3906218"/>
            <a:ext cx="3340466" cy="5700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0020D4-8872-DA43-99AF-081027F21801}"/>
              </a:ext>
            </a:extLst>
          </p:cNvPr>
          <p:cNvCxnSpPr>
            <a:cxnSpLocks/>
          </p:cNvCxnSpPr>
          <p:nvPr/>
        </p:nvCxnSpPr>
        <p:spPr>
          <a:xfrm flipV="1">
            <a:off x="4135010" y="4476291"/>
            <a:ext cx="3736980" cy="196105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1B1E7-103C-6AA1-47DB-1697DFDE426A}"/>
              </a:ext>
            </a:extLst>
          </p:cNvPr>
          <p:cNvCxnSpPr>
            <a:cxnSpLocks/>
          </p:cNvCxnSpPr>
          <p:nvPr/>
        </p:nvCxnSpPr>
        <p:spPr>
          <a:xfrm>
            <a:off x="4449609" y="3228431"/>
            <a:ext cx="3340466" cy="5700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8D90AC-DB9F-ACDF-CEAB-E3E51CB831C9}"/>
              </a:ext>
            </a:extLst>
          </p:cNvPr>
          <p:cNvCxnSpPr>
            <a:cxnSpLocks/>
          </p:cNvCxnSpPr>
          <p:nvPr/>
        </p:nvCxnSpPr>
        <p:spPr>
          <a:xfrm flipV="1">
            <a:off x="4508108" y="3798504"/>
            <a:ext cx="3281967" cy="1987826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0AE34B-504B-3A7E-0EC1-53389F432B2B}"/>
              </a:ext>
            </a:extLst>
          </p:cNvPr>
          <p:cNvCxnSpPr>
            <a:cxnSpLocks/>
          </p:cNvCxnSpPr>
          <p:nvPr/>
        </p:nvCxnSpPr>
        <p:spPr>
          <a:xfrm>
            <a:off x="4791919" y="4930535"/>
            <a:ext cx="3287210" cy="42405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3ECF15-017F-C5C7-24DE-3A20D9DA289F}"/>
              </a:ext>
            </a:extLst>
          </p:cNvPr>
          <p:cNvCxnSpPr>
            <a:cxnSpLocks/>
          </p:cNvCxnSpPr>
          <p:nvPr/>
        </p:nvCxnSpPr>
        <p:spPr>
          <a:xfrm flipV="1">
            <a:off x="4135011" y="5350183"/>
            <a:ext cx="3944118" cy="16499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33E38F-F0E3-1756-1422-BC8DDA00A4A7}"/>
                  </a:ext>
                </a:extLst>
              </p:cNvPr>
              <p:cNvSpPr txBox="1"/>
              <p:nvPr/>
            </p:nvSpPr>
            <p:spPr>
              <a:xfrm>
                <a:off x="3809853" y="1946291"/>
                <a:ext cx="1200200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33E38F-F0E3-1756-1422-BC8DDA00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53" y="1946291"/>
                <a:ext cx="1200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12E27A-DD1B-BE11-0F0E-DC56B1E2A527}"/>
                  </a:ext>
                </a:extLst>
              </p:cNvPr>
              <p:cNvSpPr txBox="1"/>
              <p:nvPr/>
            </p:nvSpPr>
            <p:spPr>
              <a:xfrm>
                <a:off x="7181948" y="1946291"/>
                <a:ext cx="1200200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12E27A-DD1B-BE11-0F0E-DC56B1E2A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948" y="1946291"/>
                <a:ext cx="12002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41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4B68F70-F858-75EE-B164-B2732AB3DEDE}"/>
              </a:ext>
            </a:extLst>
          </p:cNvPr>
          <p:cNvSpPr/>
          <p:nvPr/>
        </p:nvSpPr>
        <p:spPr>
          <a:xfrm>
            <a:off x="3170068" y="2565382"/>
            <a:ext cx="2478377" cy="40412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3A67E-4096-75E3-F8AE-80A58A8E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NISQ vs BQP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C4B5-E683-A1E4-CEAC-F470BF0E5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Lifted Simon’s function: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54AFC4-67BE-DF27-3082-5ACBD5A10516}"/>
              </a:ext>
            </a:extLst>
          </p:cNvPr>
          <p:cNvSpPr/>
          <p:nvPr/>
        </p:nvSpPr>
        <p:spPr>
          <a:xfrm>
            <a:off x="3576576" y="2693551"/>
            <a:ext cx="1666754" cy="2020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533E9F-716F-8A3A-DE06-39CB6716B1A7}"/>
              </a:ext>
            </a:extLst>
          </p:cNvPr>
          <p:cNvSpPr/>
          <p:nvPr/>
        </p:nvSpPr>
        <p:spPr>
          <a:xfrm>
            <a:off x="6948671" y="2693550"/>
            <a:ext cx="1666754" cy="2020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B74527-7E7B-77EC-6CEC-4D8F57677C2D}"/>
              </a:ext>
            </a:extLst>
          </p:cNvPr>
          <p:cNvCxnSpPr/>
          <p:nvPr/>
        </p:nvCxnSpPr>
        <p:spPr>
          <a:xfrm>
            <a:off x="4409953" y="2928364"/>
            <a:ext cx="3372095" cy="179199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5A2DB0-1F2A-C9C8-4555-912360AA790B}"/>
              </a:ext>
            </a:extLst>
          </p:cNvPr>
          <p:cNvCxnSpPr>
            <a:cxnSpLocks/>
          </p:cNvCxnSpPr>
          <p:nvPr/>
        </p:nvCxnSpPr>
        <p:spPr>
          <a:xfrm flipV="1">
            <a:off x="4307710" y="3107563"/>
            <a:ext cx="3474338" cy="5568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4C8043-89E8-4F41-D9FE-AEB9D1E782A5}"/>
              </a:ext>
            </a:extLst>
          </p:cNvPr>
          <p:cNvCxnSpPr>
            <a:cxnSpLocks/>
          </p:cNvCxnSpPr>
          <p:nvPr/>
        </p:nvCxnSpPr>
        <p:spPr>
          <a:xfrm>
            <a:off x="4531524" y="3435390"/>
            <a:ext cx="3340466" cy="304341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0020D4-8872-DA43-99AF-081027F21801}"/>
              </a:ext>
            </a:extLst>
          </p:cNvPr>
          <p:cNvCxnSpPr>
            <a:cxnSpLocks/>
          </p:cNvCxnSpPr>
          <p:nvPr/>
        </p:nvCxnSpPr>
        <p:spPr>
          <a:xfrm flipV="1">
            <a:off x="4135010" y="3739731"/>
            <a:ext cx="3736980" cy="10469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1B1E7-103C-6AA1-47DB-1697DFDE426A}"/>
              </a:ext>
            </a:extLst>
          </p:cNvPr>
          <p:cNvCxnSpPr>
            <a:cxnSpLocks/>
          </p:cNvCxnSpPr>
          <p:nvPr/>
        </p:nvCxnSpPr>
        <p:spPr>
          <a:xfrm>
            <a:off x="4449609" y="3073545"/>
            <a:ext cx="3340466" cy="304341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8D90AC-DB9F-ACDF-CEAB-E3E51CB831C9}"/>
              </a:ext>
            </a:extLst>
          </p:cNvPr>
          <p:cNvCxnSpPr>
            <a:cxnSpLocks/>
          </p:cNvCxnSpPr>
          <p:nvPr/>
        </p:nvCxnSpPr>
        <p:spPr>
          <a:xfrm flipV="1">
            <a:off x="4508108" y="3377886"/>
            <a:ext cx="3281967" cy="1061226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0AE34B-504B-3A7E-0EC1-53389F432B2B}"/>
              </a:ext>
            </a:extLst>
          </p:cNvPr>
          <p:cNvCxnSpPr>
            <a:cxnSpLocks/>
          </p:cNvCxnSpPr>
          <p:nvPr/>
        </p:nvCxnSpPr>
        <p:spPr>
          <a:xfrm>
            <a:off x="4791919" y="3982235"/>
            <a:ext cx="3287210" cy="226386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3ECF15-017F-C5C7-24DE-3A20D9DA289F}"/>
              </a:ext>
            </a:extLst>
          </p:cNvPr>
          <p:cNvCxnSpPr>
            <a:cxnSpLocks/>
          </p:cNvCxnSpPr>
          <p:nvPr/>
        </p:nvCxnSpPr>
        <p:spPr>
          <a:xfrm flipV="1">
            <a:off x="4135011" y="4206269"/>
            <a:ext cx="3944118" cy="8808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F50A0B-1DE8-973E-0BA4-BE58FFAB67BC}"/>
              </a:ext>
            </a:extLst>
          </p:cNvPr>
          <p:cNvCxnSpPr>
            <a:cxnSpLocks/>
          </p:cNvCxnSpPr>
          <p:nvPr/>
        </p:nvCxnSpPr>
        <p:spPr>
          <a:xfrm flipV="1">
            <a:off x="3845957" y="4215077"/>
            <a:ext cx="4233172" cy="115354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2F237D-3AEE-7B3D-AE9A-F648C7471EA1}"/>
              </a:ext>
            </a:extLst>
          </p:cNvPr>
          <p:cNvCxnSpPr>
            <a:cxnSpLocks/>
          </p:cNvCxnSpPr>
          <p:nvPr/>
        </p:nvCxnSpPr>
        <p:spPr>
          <a:xfrm flipV="1">
            <a:off x="4307710" y="4274937"/>
            <a:ext cx="3757356" cy="158584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47CAC-EDFE-4872-4EF0-8019DD959CC2}"/>
              </a:ext>
            </a:extLst>
          </p:cNvPr>
          <p:cNvCxnSpPr>
            <a:cxnSpLocks/>
          </p:cNvCxnSpPr>
          <p:nvPr/>
        </p:nvCxnSpPr>
        <p:spPr>
          <a:xfrm flipV="1">
            <a:off x="3569131" y="4221533"/>
            <a:ext cx="4521533" cy="1428631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BC8092-6D8A-DE43-65CF-202386917FBB}"/>
              </a:ext>
            </a:extLst>
          </p:cNvPr>
          <p:cNvCxnSpPr>
            <a:cxnSpLocks/>
          </p:cNvCxnSpPr>
          <p:nvPr/>
        </p:nvCxnSpPr>
        <p:spPr>
          <a:xfrm flipV="1">
            <a:off x="3571407" y="4215077"/>
            <a:ext cx="4470450" cy="1008791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A2A117-4A38-5BD4-8F05-94EBF13E6C7D}"/>
              </a:ext>
            </a:extLst>
          </p:cNvPr>
          <p:cNvCxnSpPr>
            <a:cxnSpLocks/>
          </p:cNvCxnSpPr>
          <p:nvPr/>
        </p:nvCxnSpPr>
        <p:spPr>
          <a:xfrm flipV="1">
            <a:off x="3606403" y="4248118"/>
            <a:ext cx="4472726" cy="1637776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4FE559-6822-3963-98EA-8DD6847005B3}"/>
              </a:ext>
            </a:extLst>
          </p:cNvPr>
          <p:cNvCxnSpPr>
            <a:cxnSpLocks/>
          </p:cNvCxnSpPr>
          <p:nvPr/>
        </p:nvCxnSpPr>
        <p:spPr>
          <a:xfrm flipV="1">
            <a:off x="4181972" y="4248118"/>
            <a:ext cx="3926984" cy="1834094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CC90F3-B6D6-92FA-396B-41BA9A692AF2}"/>
              </a:ext>
            </a:extLst>
          </p:cNvPr>
          <p:cNvCxnSpPr>
            <a:cxnSpLocks/>
          </p:cNvCxnSpPr>
          <p:nvPr/>
        </p:nvCxnSpPr>
        <p:spPr>
          <a:xfrm flipV="1">
            <a:off x="4449609" y="4248118"/>
            <a:ext cx="3659347" cy="1955759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E98E45-BF67-F8DF-53BE-5E12F97957A4}"/>
                  </a:ext>
                </a:extLst>
              </p:cNvPr>
              <p:cNvSpPr txBox="1"/>
              <p:nvPr/>
            </p:nvSpPr>
            <p:spPr>
              <a:xfrm>
                <a:off x="8031017" y="3968419"/>
                <a:ext cx="365805" cy="4047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E98E45-BF67-F8DF-53BE-5E12F979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017" y="3968419"/>
                <a:ext cx="365805" cy="404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258029-746F-9F3F-9B28-3EAE99E635DA}"/>
                  </a:ext>
                </a:extLst>
              </p:cNvPr>
              <p:cNvSpPr txBox="1"/>
              <p:nvPr/>
            </p:nvSpPr>
            <p:spPr>
              <a:xfrm>
                <a:off x="3733710" y="1946291"/>
                <a:ext cx="1352486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258029-746F-9F3F-9B28-3EAE99E6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10" y="1946291"/>
                <a:ext cx="13524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C5CAE-A8AA-F4E7-E760-EB3212549010}"/>
                  </a:ext>
                </a:extLst>
              </p:cNvPr>
              <p:cNvSpPr txBox="1"/>
              <p:nvPr/>
            </p:nvSpPr>
            <p:spPr>
              <a:xfrm>
                <a:off x="7181948" y="1946291"/>
                <a:ext cx="1200200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C5CAE-A8AA-F4E7-E760-EB3212549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948" y="1946291"/>
                <a:ext cx="1200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27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4B68F70-F858-75EE-B164-B2732AB3DEDE}"/>
              </a:ext>
            </a:extLst>
          </p:cNvPr>
          <p:cNvSpPr/>
          <p:nvPr/>
        </p:nvSpPr>
        <p:spPr>
          <a:xfrm>
            <a:off x="3170068" y="2565382"/>
            <a:ext cx="2478377" cy="40412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3A67E-4096-75E3-F8AE-80A58A8E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NISQ vs BQP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C4B5-E683-A1E4-CEAC-F470BF0E5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Lifted Simon’s function: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54AFC4-67BE-DF27-3082-5ACBD5A10516}"/>
              </a:ext>
            </a:extLst>
          </p:cNvPr>
          <p:cNvSpPr/>
          <p:nvPr/>
        </p:nvSpPr>
        <p:spPr>
          <a:xfrm>
            <a:off x="3576576" y="2693551"/>
            <a:ext cx="1666754" cy="2020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533E9F-716F-8A3A-DE06-39CB6716B1A7}"/>
              </a:ext>
            </a:extLst>
          </p:cNvPr>
          <p:cNvSpPr/>
          <p:nvPr/>
        </p:nvSpPr>
        <p:spPr>
          <a:xfrm>
            <a:off x="6948671" y="2693550"/>
            <a:ext cx="1666754" cy="2020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B74527-7E7B-77EC-6CEC-4D8F57677C2D}"/>
              </a:ext>
            </a:extLst>
          </p:cNvPr>
          <p:cNvCxnSpPr/>
          <p:nvPr/>
        </p:nvCxnSpPr>
        <p:spPr>
          <a:xfrm>
            <a:off x="4409953" y="2928364"/>
            <a:ext cx="3372095" cy="179199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5A2DB0-1F2A-C9C8-4555-912360AA790B}"/>
              </a:ext>
            </a:extLst>
          </p:cNvPr>
          <p:cNvCxnSpPr>
            <a:cxnSpLocks/>
          </p:cNvCxnSpPr>
          <p:nvPr/>
        </p:nvCxnSpPr>
        <p:spPr>
          <a:xfrm flipV="1">
            <a:off x="4307710" y="3107563"/>
            <a:ext cx="3474338" cy="5568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4C8043-89E8-4F41-D9FE-AEB9D1E782A5}"/>
              </a:ext>
            </a:extLst>
          </p:cNvPr>
          <p:cNvCxnSpPr>
            <a:cxnSpLocks/>
          </p:cNvCxnSpPr>
          <p:nvPr/>
        </p:nvCxnSpPr>
        <p:spPr>
          <a:xfrm>
            <a:off x="4531524" y="3435390"/>
            <a:ext cx="3340466" cy="304341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0020D4-8872-DA43-99AF-081027F21801}"/>
              </a:ext>
            </a:extLst>
          </p:cNvPr>
          <p:cNvCxnSpPr>
            <a:cxnSpLocks/>
          </p:cNvCxnSpPr>
          <p:nvPr/>
        </p:nvCxnSpPr>
        <p:spPr>
          <a:xfrm flipV="1">
            <a:off x="4135010" y="3739731"/>
            <a:ext cx="3736980" cy="10469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1B1E7-103C-6AA1-47DB-1697DFDE426A}"/>
              </a:ext>
            </a:extLst>
          </p:cNvPr>
          <p:cNvCxnSpPr>
            <a:cxnSpLocks/>
          </p:cNvCxnSpPr>
          <p:nvPr/>
        </p:nvCxnSpPr>
        <p:spPr>
          <a:xfrm>
            <a:off x="4449609" y="3073545"/>
            <a:ext cx="3340466" cy="304341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8D90AC-DB9F-ACDF-CEAB-E3E51CB831C9}"/>
              </a:ext>
            </a:extLst>
          </p:cNvPr>
          <p:cNvCxnSpPr>
            <a:cxnSpLocks/>
          </p:cNvCxnSpPr>
          <p:nvPr/>
        </p:nvCxnSpPr>
        <p:spPr>
          <a:xfrm flipV="1">
            <a:off x="4508108" y="3377886"/>
            <a:ext cx="3281967" cy="1061226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0AE34B-504B-3A7E-0EC1-53389F432B2B}"/>
              </a:ext>
            </a:extLst>
          </p:cNvPr>
          <p:cNvCxnSpPr>
            <a:cxnSpLocks/>
          </p:cNvCxnSpPr>
          <p:nvPr/>
        </p:nvCxnSpPr>
        <p:spPr>
          <a:xfrm>
            <a:off x="4791919" y="3982235"/>
            <a:ext cx="3287210" cy="226386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3ECF15-017F-C5C7-24DE-3A20D9DA289F}"/>
              </a:ext>
            </a:extLst>
          </p:cNvPr>
          <p:cNvCxnSpPr>
            <a:cxnSpLocks/>
          </p:cNvCxnSpPr>
          <p:nvPr/>
        </p:nvCxnSpPr>
        <p:spPr>
          <a:xfrm flipV="1">
            <a:off x="4135011" y="4206269"/>
            <a:ext cx="3944118" cy="8808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F50A0B-1DE8-973E-0BA4-BE58FFAB67BC}"/>
              </a:ext>
            </a:extLst>
          </p:cNvPr>
          <p:cNvCxnSpPr>
            <a:cxnSpLocks/>
          </p:cNvCxnSpPr>
          <p:nvPr/>
        </p:nvCxnSpPr>
        <p:spPr>
          <a:xfrm flipV="1">
            <a:off x="3845957" y="4215077"/>
            <a:ext cx="4233172" cy="115354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2F237D-3AEE-7B3D-AE9A-F648C7471EA1}"/>
              </a:ext>
            </a:extLst>
          </p:cNvPr>
          <p:cNvCxnSpPr>
            <a:cxnSpLocks/>
          </p:cNvCxnSpPr>
          <p:nvPr/>
        </p:nvCxnSpPr>
        <p:spPr>
          <a:xfrm flipV="1">
            <a:off x="4307710" y="4274937"/>
            <a:ext cx="3757356" cy="158584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47CAC-EDFE-4872-4EF0-8019DD959CC2}"/>
              </a:ext>
            </a:extLst>
          </p:cNvPr>
          <p:cNvCxnSpPr>
            <a:cxnSpLocks/>
          </p:cNvCxnSpPr>
          <p:nvPr/>
        </p:nvCxnSpPr>
        <p:spPr>
          <a:xfrm flipV="1">
            <a:off x="3569131" y="4221533"/>
            <a:ext cx="4521533" cy="1428631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BC8092-6D8A-DE43-65CF-202386917FBB}"/>
              </a:ext>
            </a:extLst>
          </p:cNvPr>
          <p:cNvCxnSpPr>
            <a:cxnSpLocks/>
          </p:cNvCxnSpPr>
          <p:nvPr/>
        </p:nvCxnSpPr>
        <p:spPr>
          <a:xfrm flipV="1">
            <a:off x="3571407" y="4215077"/>
            <a:ext cx="4470450" cy="1008791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A2A117-4A38-5BD4-8F05-94EBF13E6C7D}"/>
              </a:ext>
            </a:extLst>
          </p:cNvPr>
          <p:cNvCxnSpPr>
            <a:cxnSpLocks/>
          </p:cNvCxnSpPr>
          <p:nvPr/>
        </p:nvCxnSpPr>
        <p:spPr>
          <a:xfrm flipV="1">
            <a:off x="3606403" y="4248118"/>
            <a:ext cx="4472726" cy="1637776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4FE559-6822-3963-98EA-8DD6847005B3}"/>
              </a:ext>
            </a:extLst>
          </p:cNvPr>
          <p:cNvCxnSpPr>
            <a:cxnSpLocks/>
          </p:cNvCxnSpPr>
          <p:nvPr/>
        </p:nvCxnSpPr>
        <p:spPr>
          <a:xfrm flipV="1">
            <a:off x="4181972" y="4248118"/>
            <a:ext cx="3926984" cy="1834094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CC90F3-B6D6-92FA-396B-41BA9A692AF2}"/>
              </a:ext>
            </a:extLst>
          </p:cNvPr>
          <p:cNvCxnSpPr>
            <a:cxnSpLocks/>
          </p:cNvCxnSpPr>
          <p:nvPr/>
        </p:nvCxnSpPr>
        <p:spPr>
          <a:xfrm flipV="1">
            <a:off x="4449609" y="4248118"/>
            <a:ext cx="3659347" cy="1955759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E98E45-BF67-F8DF-53BE-5E12F97957A4}"/>
                  </a:ext>
                </a:extLst>
              </p:cNvPr>
              <p:cNvSpPr txBox="1"/>
              <p:nvPr/>
            </p:nvSpPr>
            <p:spPr>
              <a:xfrm>
                <a:off x="8031017" y="3968419"/>
                <a:ext cx="365805" cy="4047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E98E45-BF67-F8DF-53BE-5E12F979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017" y="3968419"/>
                <a:ext cx="365805" cy="404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258029-746F-9F3F-9B28-3EAE99E635DA}"/>
                  </a:ext>
                </a:extLst>
              </p:cNvPr>
              <p:cNvSpPr txBox="1"/>
              <p:nvPr/>
            </p:nvSpPr>
            <p:spPr>
              <a:xfrm>
                <a:off x="3733710" y="1946291"/>
                <a:ext cx="1352486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258029-746F-9F3F-9B28-3EAE99E6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10" y="1946291"/>
                <a:ext cx="13524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C5CAE-A8AA-F4E7-E760-EB3212549010}"/>
                  </a:ext>
                </a:extLst>
              </p:cNvPr>
              <p:cNvSpPr txBox="1"/>
              <p:nvPr/>
            </p:nvSpPr>
            <p:spPr>
              <a:xfrm>
                <a:off x="7181948" y="1946291"/>
                <a:ext cx="1200200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C5CAE-A8AA-F4E7-E760-EB3212549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948" y="1946291"/>
                <a:ext cx="1200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B6C0CCF-0AB0-F3ED-E1AA-E2AEA5D666A1}"/>
              </a:ext>
            </a:extLst>
          </p:cNvPr>
          <p:cNvSpPr/>
          <p:nvPr/>
        </p:nvSpPr>
        <p:spPr>
          <a:xfrm>
            <a:off x="4360009" y="4376203"/>
            <a:ext cx="179199" cy="1791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003422-DACC-E071-3BEF-00FBEB527987}"/>
              </a:ext>
            </a:extLst>
          </p:cNvPr>
          <p:cNvSpPr txBox="1"/>
          <p:nvPr/>
        </p:nvSpPr>
        <p:spPr>
          <a:xfrm>
            <a:off x="6924664" y="4929512"/>
            <a:ext cx="5165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“interesting” input remains “interesting” after being corrupted by noise with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exponentially small probability</a:t>
            </a:r>
          </a:p>
        </p:txBody>
      </p:sp>
    </p:spTree>
    <p:extLst>
      <p:ext uri="{BB962C8B-B14F-4D97-AF65-F5344CB8AC3E}">
        <p14:creationId xmlns:p14="http://schemas.microsoft.com/office/powerpoint/2010/main" val="24180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3.75E-6 0.00023 C -0.0026 0.00162 -0.00494 0.00416 -0.00768 0.00486 C -0.00859 0.00532 -0.00976 0.00208 -0.01054 0.00324 C -0.01158 0.00463 -0.01093 0.00787 -0.01145 0.00995 C -0.01237 0.01365 -0.01367 0.01574 -0.01523 0.01852 C -0.01588 0.02176 -0.01575 0.02615 -0.01718 0.02847 C -0.02213 0.03727 -0.0151 0.02477 -0.02187 0.03865 C -0.02734 0.05 -0.02239 0.03773 -0.02669 0.04884 C -0.02786 0.04838 -0.02916 0.04653 -0.03046 0.04722 C -0.03203 0.04791 -0.03307 0.05023 -0.03424 0.05231 C -0.03541 0.05416 -0.03606 0.05671 -0.03711 0.05903 C -0.03763 0.06018 -0.03841 0.06111 -0.03906 0.06227 C -0.04114 0.07384 -0.03906 0.05949 -0.03906 0.07592 C -0.03906 0.07708 -0.0401 0.09745 -0.04179 0.09953 L -0.04466 0.10278 C -0.047 0.11504 -0.04427 0.09977 -0.04661 0.11458 C -0.04687 0.11643 -0.04726 0.11805 -0.04752 0.11967 L -0.04843 0.13333 L -0.04843 0.13356 " pathEditMode="relative" rAng="0" ptsTypes="AAAAAAAAAAAAAAA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4B68F70-F858-75EE-B164-B2732AB3DEDE}"/>
              </a:ext>
            </a:extLst>
          </p:cNvPr>
          <p:cNvSpPr/>
          <p:nvPr/>
        </p:nvSpPr>
        <p:spPr>
          <a:xfrm>
            <a:off x="415293" y="2565382"/>
            <a:ext cx="2478377" cy="40412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3A67E-4096-75E3-F8AE-80A58A8E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NISQ vs BQP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C4B5-E683-A1E4-CEAC-F470BF0E5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Lifted Simon’s function: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54AFC4-67BE-DF27-3082-5ACBD5A10516}"/>
              </a:ext>
            </a:extLst>
          </p:cNvPr>
          <p:cNvSpPr/>
          <p:nvPr/>
        </p:nvSpPr>
        <p:spPr>
          <a:xfrm>
            <a:off x="821801" y="2693551"/>
            <a:ext cx="1666754" cy="2020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533E9F-716F-8A3A-DE06-39CB6716B1A7}"/>
              </a:ext>
            </a:extLst>
          </p:cNvPr>
          <p:cNvSpPr/>
          <p:nvPr/>
        </p:nvSpPr>
        <p:spPr>
          <a:xfrm>
            <a:off x="4193896" y="2693550"/>
            <a:ext cx="1666754" cy="2020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B74527-7E7B-77EC-6CEC-4D8F57677C2D}"/>
              </a:ext>
            </a:extLst>
          </p:cNvPr>
          <p:cNvCxnSpPr/>
          <p:nvPr/>
        </p:nvCxnSpPr>
        <p:spPr>
          <a:xfrm>
            <a:off x="1655178" y="2928364"/>
            <a:ext cx="3372095" cy="179199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5A2DB0-1F2A-C9C8-4555-912360AA790B}"/>
              </a:ext>
            </a:extLst>
          </p:cNvPr>
          <p:cNvCxnSpPr>
            <a:cxnSpLocks/>
          </p:cNvCxnSpPr>
          <p:nvPr/>
        </p:nvCxnSpPr>
        <p:spPr>
          <a:xfrm flipV="1">
            <a:off x="1552935" y="3107563"/>
            <a:ext cx="3474338" cy="5568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4C8043-89E8-4F41-D9FE-AEB9D1E782A5}"/>
              </a:ext>
            </a:extLst>
          </p:cNvPr>
          <p:cNvCxnSpPr>
            <a:cxnSpLocks/>
          </p:cNvCxnSpPr>
          <p:nvPr/>
        </p:nvCxnSpPr>
        <p:spPr>
          <a:xfrm>
            <a:off x="1776749" y="3435390"/>
            <a:ext cx="3340466" cy="304341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0020D4-8872-DA43-99AF-081027F21801}"/>
              </a:ext>
            </a:extLst>
          </p:cNvPr>
          <p:cNvCxnSpPr>
            <a:cxnSpLocks/>
          </p:cNvCxnSpPr>
          <p:nvPr/>
        </p:nvCxnSpPr>
        <p:spPr>
          <a:xfrm flipV="1">
            <a:off x="1380235" y="3739731"/>
            <a:ext cx="3736980" cy="10469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1B1E7-103C-6AA1-47DB-1697DFDE426A}"/>
              </a:ext>
            </a:extLst>
          </p:cNvPr>
          <p:cNvCxnSpPr>
            <a:cxnSpLocks/>
          </p:cNvCxnSpPr>
          <p:nvPr/>
        </p:nvCxnSpPr>
        <p:spPr>
          <a:xfrm>
            <a:off x="1694834" y="3073545"/>
            <a:ext cx="3340466" cy="304341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8D90AC-DB9F-ACDF-CEAB-E3E51CB831C9}"/>
              </a:ext>
            </a:extLst>
          </p:cNvPr>
          <p:cNvCxnSpPr>
            <a:cxnSpLocks/>
          </p:cNvCxnSpPr>
          <p:nvPr/>
        </p:nvCxnSpPr>
        <p:spPr>
          <a:xfrm flipV="1">
            <a:off x="1753333" y="3377886"/>
            <a:ext cx="3281967" cy="1061226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0AE34B-504B-3A7E-0EC1-53389F432B2B}"/>
              </a:ext>
            </a:extLst>
          </p:cNvPr>
          <p:cNvCxnSpPr>
            <a:cxnSpLocks/>
          </p:cNvCxnSpPr>
          <p:nvPr/>
        </p:nvCxnSpPr>
        <p:spPr>
          <a:xfrm>
            <a:off x="2037144" y="3982235"/>
            <a:ext cx="3287210" cy="226386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3ECF15-017F-C5C7-24DE-3A20D9DA289F}"/>
              </a:ext>
            </a:extLst>
          </p:cNvPr>
          <p:cNvCxnSpPr>
            <a:cxnSpLocks/>
          </p:cNvCxnSpPr>
          <p:nvPr/>
        </p:nvCxnSpPr>
        <p:spPr>
          <a:xfrm flipV="1">
            <a:off x="1380236" y="4206269"/>
            <a:ext cx="3944118" cy="8808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F50A0B-1DE8-973E-0BA4-BE58FFAB67BC}"/>
              </a:ext>
            </a:extLst>
          </p:cNvPr>
          <p:cNvCxnSpPr>
            <a:cxnSpLocks/>
          </p:cNvCxnSpPr>
          <p:nvPr/>
        </p:nvCxnSpPr>
        <p:spPr>
          <a:xfrm flipV="1">
            <a:off x="1091182" y="4215077"/>
            <a:ext cx="4233172" cy="115354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2F237D-3AEE-7B3D-AE9A-F648C7471EA1}"/>
              </a:ext>
            </a:extLst>
          </p:cNvPr>
          <p:cNvCxnSpPr>
            <a:cxnSpLocks/>
          </p:cNvCxnSpPr>
          <p:nvPr/>
        </p:nvCxnSpPr>
        <p:spPr>
          <a:xfrm flipV="1">
            <a:off x="1552935" y="4274937"/>
            <a:ext cx="3757356" cy="158584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47CAC-EDFE-4872-4EF0-8019DD959CC2}"/>
              </a:ext>
            </a:extLst>
          </p:cNvPr>
          <p:cNvCxnSpPr>
            <a:cxnSpLocks/>
          </p:cNvCxnSpPr>
          <p:nvPr/>
        </p:nvCxnSpPr>
        <p:spPr>
          <a:xfrm flipV="1">
            <a:off x="814356" y="4221533"/>
            <a:ext cx="4521533" cy="1428631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BC8092-6D8A-DE43-65CF-202386917FBB}"/>
              </a:ext>
            </a:extLst>
          </p:cNvPr>
          <p:cNvCxnSpPr>
            <a:cxnSpLocks/>
          </p:cNvCxnSpPr>
          <p:nvPr/>
        </p:nvCxnSpPr>
        <p:spPr>
          <a:xfrm flipV="1">
            <a:off x="816632" y="4215077"/>
            <a:ext cx="4470450" cy="1008791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A2A117-4A38-5BD4-8F05-94EBF13E6C7D}"/>
              </a:ext>
            </a:extLst>
          </p:cNvPr>
          <p:cNvCxnSpPr>
            <a:cxnSpLocks/>
          </p:cNvCxnSpPr>
          <p:nvPr/>
        </p:nvCxnSpPr>
        <p:spPr>
          <a:xfrm flipV="1">
            <a:off x="851628" y="4248118"/>
            <a:ext cx="4472726" cy="1637776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4FE559-6822-3963-98EA-8DD6847005B3}"/>
              </a:ext>
            </a:extLst>
          </p:cNvPr>
          <p:cNvCxnSpPr>
            <a:cxnSpLocks/>
          </p:cNvCxnSpPr>
          <p:nvPr/>
        </p:nvCxnSpPr>
        <p:spPr>
          <a:xfrm flipV="1">
            <a:off x="1427197" y="4248118"/>
            <a:ext cx="3926984" cy="1834094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CC90F3-B6D6-92FA-396B-41BA9A692AF2}"/>
              </a:ext>
            </a:extLst>
          </p:cNvPr>
          <p:cNvCxnSpPr>
            <a:cxnSpLocks/>
          </p:cNvCxnSpPr>
          <p:nvPr/>
        </p:nvCxnSpPr>
        <p:spPr>
          <a:xfrm flipV="1">
            <a:off x="1694834" y="4248118"/>
            <a:ext cx="3659347" cy="1955759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E98E45-BF67-F8DF-53BE-5E12F97957A4}"/>
                  </a:ext>
                </a:extLst>
              </p:cNvPr>
              <p:cNvSpPr txBox="1"/>
              <p:nvPr/>
            </p:nvSpPr>
            <p:spPr>
              <a:xfrm>
                <a:off x="5276242" y="3968419"/>
                <a:ext cx="365805" cy="4047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E98E45-BF67-F8DF-53BE-5E12F979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42" y="3968419"/>
                <a:ext cx="365805" cy="404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258029-746F-9F3F-9B28-3EAE99E635DA}"/>
                  </a:ext>
                </a:extLst>
              </p:cNvPr>
              <p:cNvSpPr txBox="1"/>
              <p:nvPr/>
            </p:nvSpPr>
            <p:spPr>
              <a:xfrm>
                <a:off x="978935" y="1946291"/>
                <a:ext cx="1352486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258029-746F-9F3F-9B28-3EAE99E6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35" y="1946291"/>
                <a:ext cx="13524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C5CAE-A8AA-F4E7-E760-EB3212549010}"/>
                  </a:ext>
                </a:extLst>
              </p:cNvPr>
              <p:cNvSpPr txBox="1"/>
              <p:nvPr/>
            </p:nvSpPr>
            <p:spPr>
              <a:xfrm>
                <a:off x="4427173" y="1946291"/>
                <a:ext cx="1200200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C5CAE-A8AA-F4E7-E760-EB3212549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73" y="1946291"/>
                <a:ext cx="1200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ECD17BB-3641-2E32-3A63-7D40397275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1073" y="2491972"/>
                <a:ext cx="5593679" cy="298052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This construction can be viewed as the base case of the recursive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“shuffling Simon’s problem”</a:t>
                </a:r>
                <a:r>
                  <a:rPr lang="en-US" dirty="0"/>
                  <a:t> due to 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[Chia-Chung-Lai ‘20], </a:t>
                </a:r>
                <a:r>
                  <a:rPr lang="en-US" dirty="0"/>
                  <a:t>which can be used to prove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NISQ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𝐁𝐏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𝐐𝐍𝐂</m:t>
                            </m:r>
                          </m:e>
                          <m:sub>
                            <m:r>
                              <a:rPr lang="en-US" b="1" dirty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p>
                    </m:sSup>
                  </m:oMath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ECD17BB-3641-2E32-3A63-7D4039727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73" y="2491972"/>
                <a:ext cx="5593679" cy="2980526"/>
              </a:xfrm>
              <a:prstGeom prst="rect">
                <a:avLst/>
              </a:prstGeom>
              <a:blipFill>
                <a:blip r:embed="rId5"/>
                <a:stretch>
                  <a:fillRect l="-2941" t="-5085" r="-38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10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643B-5678-083E-8A44-0DF24A79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52340-00C0-D599-CDE6-4D5D04867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42540" y="5303036"/>
                <a:ext cx="5173904" cy="171211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non-robust version of Simon’s oracle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F52340-00C0-D599-CDE6-4D5D04867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2540" y="5303036"/>
                <a:ext cx="5173904" cy="17121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315EFB6-D78A-BAC9-8778-0A0A7BB4BD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6" y="2764799"/>
                <a:ext cx="5173906" cy="239472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is a classical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that:</a:t>
                </a:r>
              </a:p>
              <a:p>
                <a:pPr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BPP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⊊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NISQ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>
                                      <a:lumMod val="20000"/>
                                      <a:lumOff val="8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315EFB6-D78A-BAC9-8778-0A0A7BB4B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6" y="2764799"/>
                <a:ext cx="5173906" cy="2394720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A0008C8-7150-5386-F7D8-E408195AE9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2540" y="2764798"/>
                <a:ext cx="5175504" cy="239472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is a classical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that:</a:t>
                </a:r>
              </a:p>
              <a:p>
                <a:pPr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NISQ</m:t>
                        </m:r>
                      </m:e>
                      <m: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𝑂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⊊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BQP</m:t>
                        </m:r>
                      </m:e>
                      <m: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A0008C8-7150-5386-F7D8-E408195AE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40" y="2764798"/>
                <a:ext cx="5175504" cy="2394720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 l="-2195" r="-1220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A54512B-BB74-C8E7-43D0-65B407C74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556" y="5305667"/>
                <a:ext cx="5173904" cy="160808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1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robustified</a:t>
                </a:r>
                <a:r>
                  <a:rPr lang="en-US" dirty="0"/>
                  <a:t> version of Simon’s oracle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A54512B-BB74-C8E7-43D0-65B407C74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6" y="5305667"/>
                <a:ext cx="5173904" cy="160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27F35D1-73C5-DAFD-92E1-CF8B379C8A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333042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  for 2-1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r">
                  <a:buNone/>
                </a:pP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27F35D1-73C5-DAFD-92E1-CF8B379C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333042"/>
              </a:xfrm>
              <a:prstGeom prst="rect">
                <a:avLst/>
              </a:prstGeom>
              <a:blipFill>
                <a:blip r:embed="rId6"/>
                <a:stretch>
                  <a:fillRect t="-10377" r="-1410" b="-94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500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2493E1-8955-2B3B-2711-1CC269FC587E}"/>
              </a:ext>
            </a:extLst>
          </p:cNvPr>
          <p:cNvCxnSpPr>
            <a:cxnSpLocks/>
          </p:cNvCxnSpPr>
          <p:nvPr/>
        </p:nvCxnSpPr>
        <p:spPr>
          <a:xfrm>
            <a:off x="3647632" y="5234777"/>
            <a:ext cx="3033989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3AC6A6-E84F-0276-DA13-8280C6D16057}"/>
              </a:ext>
            </a:extLst>
          </p:cNvPr>
          <p:cNvCxnSpPr>
            <a:cxnSpLocks/>
          </p:cNvCxnSpPr>
          <p:nvPr/>
        </p:nvCxnSpPr>
        <p:spPr>
          <a:xfrm>
            <a:off x="3647632" y="3835338"/>
            <a:ext cx="3033989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E87B6BE-2D16-F7CA-0941-CF6A7792D43C}"/>
                  </a:ext>
                </a:extLst>
              </p:cNvPr>
              <p:cNvSpPr/>
              <p:nvPr/>
            </p:nvSpPr>
            <p:spPr>
              <a:xfrm>
                <a:off x="3437470" y="3550550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E87B6BE-2D16-F7CA-0941-CF6A7792D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70" y="3550550"/>
                <a:ext cx="633846" cy="5917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2E73D-CD04-A449-CADD-84B27C905DDF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730489" y="1617314"/>
            <a:ext cx="4456257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07672F08-6165-2060-774E-1990ABE9C83D}"/>
                  </a:ext>
                </a:extLst>
              </p:cNvPr>
              <p:cNvSpPr/>
              <p:nvPr/>
            </p:nvSpPr>
            <p:spPr>
              <a:xfrm>
                <a:off x="3442732" y="1318863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07672F08-6165-2060-774E-1990ABE9C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32" y="1318863"/>
                <a:ext cx="633846" cy="5917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702740-72FB-BC1A-0E1D-D1AE057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1287C8-6BCA-CEE7-6D43-4E28C50B89C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647632" y="3006423"/>
            <a:ext cx="45391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315C888-F811-34BF-7C39-689DDA66E2C4}"/>
              </a:ext>
            </a:extLst>
          </p:cNvPr>
          <p:cNvGrpSpPr/>
          <p:nvPr/>
        </p:nvGrpSpPr>
        <p:grpSpPr>
          <a:xfrm>
            <a:off x="8186746" y="2688931"/>
            <a:ext cx="635000" cy="757377"/>
            <a:chOff x="5229615" y="1364960"/>
            <a:chExt cx="635000" cy="75737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B587258-CFAE-3CA6-CCAB-51CC30D824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F38821-647C-8194-CB52-DEC81E12E339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C8AF50-9DBF-4F16-8463-63291FB3A602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469EC1-CD1C-4324-3608-C10CF3B5CD32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D9BA13E-B4E8-3D26-9E62-1BD27BEBC6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30489" y="2102328"/>
            <a:ext cx="63500" cy="419100"/>
          </a:xfrm>
          <a:prstGeom prst="rect">
            <a:avLst/>
          </a:prstGeom>
          <a:ln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DDAAEE-932F-6B25-C9B8-F49961DEF9A5}"/>
              </a:ext>
            </a:extLst>
          </p:cNvPr>
          <p:cNvSpPr/>
          <p:nvPr/>
        </p:nvSpPr>
        <p:spPr>
          <a:xfrm>
            <a:off x="4579920" y="129982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68DC071-A2A0-A103-699E-523F64564D3F}"/>
              </a:ext>
            </a:extLst>
          </p:cNvPr>
          <p:cNvSpPr/>
          <p:nvPr/>
        </p:nvSpPr>
        <p:spPr>
          <a:xfrm>
            <a:off x="4579920" y="268893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F777D6F-AFE2-3578-507C-EA10289A010E}"/>
              </a:ext>
            </a:extLst>
          </p:cNvPr>
          <p:cNvSpPr/>
          <p:nvPr/>
        </p:nvSpPr>
        <p:spPr>
          <a:xfrm>
            <a:off x="5787644" y="1294411"/>
            <a:ext cx="635000" cy="4242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6F7812-2F19-3C60-A3EC-DA7372B63CF1}"/>
              </a:ext>
            </a:extLst>
          </p:cNvPr>
          <p:cNvSpPr/>
          <p:nvPr/>
        </p:nvSpPr>
        <p:spPr>
          <a:xfrm>
            <a:off x="6982623" y="129982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E9B60DA-7FAF-9DC0-5EFF-16295C45475E}"/>
              </a:ext>
            </a:extLst>
          </p:cNvPr>
          <p:cNvSpPr/>
          <p:nvPr/>
        </p:nvSpPr>
        <p:spPr>
          <a:xfrm>
            <a:off x="6982623" y="268893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A1773C-B87F-0D45-1B6C-51D355258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70" y="145856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054AE1-3A91-80FE-F88C-466C7C6E3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69" y="284767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533010-1179-7D01-300A-9DFACD20C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273" y="145856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97AAF7-CBD3-D4AF-3909-D41B80373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273" y="284767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FD0084-8ABE-A123-27DB-483BBB8A8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899" y="3238043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78DDBE-D561-1D1B-74F1-95CB61146AE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865669" y="210232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DF9723-60B1-0D99-8CF8-B77C30D7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68373" y="210186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E76EBE-5551-9BB3-E1D3-34BE678998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469337" y="210186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5EA85C9-F624-098E-805D-18EABCCC1D00}"/>
              </a:ext>
            </a:extLst>
          </p:cNvPr>
          <p:cNvGrpSpPr/>
          <p:nvPr/>
        </p:nvGrpSpPr>
        <p:grpSpPr>
          <a:xfrm>
            <a:off x="8186746" y="1299822"/>
            <a:ext cx="635000" cy="757377"/>
            <a:chOff x="5229615" y="1364960"/>
            <a:chExt cx="635000" cy="75737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465C480-3FA1-3706-12FE-FF91C76E6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B1981B-C769-710F-79C3-C40AD684517B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F3F88AF-0ABE-EB93-33C7-6A3F5EE1776A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9A5F10-8013-08D1-BDF3-CD578C036208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8435C5-F660-7017-9CAD-D9D85E8D9497}"/>
                  </a:ext>
                </a:extLst>
              </p:cNvPr>
              <p:cNvSpPr txBox="1"/>
              <p:nvPr/>
            </p:nvSpPr>
            <p:spPr>
              <a:xfrm>
                <a:off x="6621618" y="361041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8435C5-F660-7017-9CAD-D9D85E8D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3610414"/>
                <a:ext cx="1422184" cy="461665"/>
              </a:xfrm>
              <a:prstGeom prst="rect">
                <a:avLst/>
              </a:prstGeom>
              <a:blipFill>
                <a:blip r:embed="rId7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12A6405-04DE-B424-E226-C845CD27FFCE}"/>
                  </a:ext>
                </a:extLst>
              </p:cNvPr>
              <p:cNvSpPr/>
              <p:nvPr/>
            </p:nvSpPr>
            <p:spPr>
              <a:xfrm>
                <a:off x="3437531" y="2713105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12A6405-04DE-B424-E226-C845CD27F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31" y="2713105"/>
                <a:ext cx="633846" cy="59178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3689C396-49DA-DDEF-1715-058A1AE3F6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25227" y="4334015"/>
            <a:ext cx="63500" cy="4191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909A6455-0CF3-4615-5135-3ACC1B656F9B}"/>
                  </a:ext>
                </a:extLst>
              </p:cNvPr>
              <p:cNvSpPr/>
              <p:nvPr/>
            </p:nvSpPr>
            <p:spPr>
              <a:xfrm>
                <a:off x="3432269" y="4944792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909A6455-0CF3-4615-5135-3ACC1B65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69" y="4944792"/>
                <a:ext cx="633846" cy="59178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1D4F62A-73BD-C52C-EB37-8B11D488892C}"/>
                  </a:ext>
                </a:extLst>
              </p:cNvPr>
              <p:cNvSpPr txBox="1"/>
              <p:nvPr/>
            </p:nvSpPr>
            <p:spPr>
              <a:xfrm>
                <a:off x="6621618" y="5009853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1D4F62A-73BD-C52C-EB37-8B11D4888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5009853"/>
                <a:ext cx="1422184" cy="461665"/>
              </a:xfrm>
              <a:prstGeom prst="rect">
                <a:avLst/>
              </a:prstGeom>
              <a:blipFill>
                <a:blip r:embed="rId10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6B67B756-D709-0075-874A-47795B5577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17619" y="4331416"/>
            <a:ext cx="63500" cy="419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885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2493E1-8955-2B3B-2711-1CC269FC587E}"/>
              </a:ext>
            </a:extLst>
          </p:cNvPr>
          <p:cNvCxnSpPr>
            <a:cxnSpLocks/>
          </p:cNvCxnSpPr>
          <p:nvPr/>
        </p:nvCxnSpPr>
        <p:spPr>
          <a:xfrm>
            <a:off x="3647632" y="5234777"/>
            <a:ext cx="3033989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3AC6A6-E84F-0276-DA13-8280C6D16057}"/>
              </a:ext>
            </a:extLst>
          </p:cNvPr>
          <p:cNvCxnSpPr>
            <a:cxnSpLocks/>
          </p:cNvCxnSpPr>
          <p:nvPr/>
        </p:nvCxnSpPr>
        <p:spPr>
          <a:xfrm>
            <a:off x="3647632" y="3835338"/>
            <a:ext cx="3033989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E87B6BE-2D16-F7CA-0941-CF6A7792D43C}"/>
                  </a:ext>
                </a:extLst>
              </p:cNvPr>
              <p:cNvSpPr/>
              <p:nvPr/>
            </p:nvSpPr>
            <p:spPr>
              <a:xfrm>
                <a:off x="3437470" y="3550550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E87B6BE-2D16-F7CA-0941-CF6A7792D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70" y="3550550"/>
                <a:ext cx="633846" cy="5917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2E73D-CD04-A449-CADD-84B27C905DDF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730489" y="1617314"/>
            <a:ext cx="4456257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07672F08-6165-2060-774E-1990ABE9C83D}"/>
                  </a:ext>
                </a:extLst>
              </p:cNvPr>
              <p:cNvSpPr/>
              <p:nvPr/>
            </p:nvSpPr>
            <p:spPr>
              <a:xfrm>
                <a:off x="3442732" y="1318863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07672F08-6165-2060-774E-1990ABE9C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32" y="1318863"/>
                <a:ext cx="633846" cy="5917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702740-72FB-BC1A-0E1D-D1AE057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1287C8-6BCA-CEE7-6D43-4E28C50B89C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647632" y="3006423"/>
            <a:ext cx="453911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315C888-F811-34BF-7C39-689DDA66E2C4}"/>
              </a:ext>
            </a:extLst>
          </p:cNvPr>
          <p:cNvGrpSpPr/>
          <p:nvPr/>
        </p:nvGrpSpPr>
        <p:grpSpPr>
          <a:xfrm>
            <a:off x="8186746" y="2688931"/>
            <a:ext cx="635000" cy="757377"/>
            <a:chOff x="5229615" y="1364960"/>
            <a:chExt cx="635000" cy="75737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B587258-CFAE-3CA6-CCAB-51CC30D824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F38821-647C-8194-CB52-DEC81E12E339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C8AF50-9DBF-4F16-8463-63291FB3A602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469EC1-CD1C-4324-3608-C10CF3B5CD32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D9BA13E-B4E8-3D26-9E62-1BD27BEBC6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30489" y="2102328"/>
            <a:ext cx="63500" cy="419100"/>
          </a:xfrm>
          <a:prstGeom prst="rect">
            <a:avLst/>
          </a:prstGeom>
          <a:ln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DDAAEE-932F-6B25-C9B8-F49961DEF9A5}"/>
              </a:ext>
            </a:extLst>
          </p:cNvPr>
          <p:cNvSpPr/>
          <p:nvPr/>
        </p:nvSpPr>
        <p:spPr>
          <a:xfrm>
            <a:off x="4579920" y="129982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68DC071-A2A0-A103-699E-523F64564D3F}"/>
              </a:ext>
            </a:extLst>
          </p:cNvPr>
          <p:cNvSpPr/>
          <p:nvPr/>
        </p:nvSpPr>
        <p:spPr>
          <a:xfrm>
            <a:off x="4579920" y="268893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F777D6F-AFE2-3578-507C-EA10289A010E}"/>
              </a:ext>
            </a:extLst>
          </p:cNvPr>
          <p:cNvSpPr/>
          <p:nvPr/>
        </p:nvSpPr>
        <p:spPr>
          <a:xfrm>
            <a:off x="5787644" y="1294411"/>
            <a:ext cx="635000" cy="4242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6F7812-2F19-3C60-A3EC-DA7372B63CF1}"/>
              </a:ext>
            </a:extLst>
          </p:cNvPr>
          <p:cNvSpPr/>
          <p:nvPr/>
        </p:nvSpPr>
        <p:spPr>
          <a:xfrm>
            <a:off x="6982623" y="129982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E9B60DA-7FAF-9DC0-5EFF-16295C45475E}"/>
              </a:ext>
            </a:extLst>
          </p:cNvPr>
          <p:cNvSpPr/>
          <p:nvPr/>
        </p:nvSpPr>
        <p:spPr>
          <a:xfrm>
            <a:off x="6982623" y="268893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A1773C-B87F-0D45-1B6C-51D355258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70" y="145856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054AE1-3A91-80FE-F88C-466C7C6E3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69" y="284767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533010-1179-7D01-300A-9DFACD20C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273" y="145856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97AAF7-CBD3-D4AF-3909-D41B80373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273" y="284767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FD0084-8ABE-A123-27DB-483BBB8A8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899" y="3238043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78DDBE-D561-1D1B-74F1-95CB61146AE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865669" y="210232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DF9723-60B1-0D99-8CF8-B77C30D7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68373" y="210186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E76EBE-5551-9BB3-E1D3-34BE678998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469337" y="210186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5EA85C9-F624-098E-805D-18EABCCC1D00}"/>
              </a:ext>
            </a:extLst>
          </p:cNvPr>
          <p:cNvGrpSpPr/>
          <p:nvPr/>
        </p:nvGrpSpPr>
        <p:grpSpPr>
          <a:xfrm>
            <a:off x="8186746" y="1299822"/>
            <a:ext cx="635000" cy="757377"/>
            <a:chOff x="5229615" y="1364960"/>
            <a:chExt cx="635000" cy="75737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465C480-3FA1-3706-12FE-FF91C76E6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B1981B-C769-710F-79C3-C40AD684517B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F3F88AF-0ABE-EB93-33C7-6A3F5EE1776A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9A5F10-8013-08D1-BDF3-CD578C036208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8435C5-F660-7017-9CAD-D9D85E8D9497}"/>
                  </a:ext>
                </a:extLst>
              </p:cNvPr>
              <p:cNvSpPr txBox="1"/>
              <p:nvPr/>
            </p:nvSpPr>
            <p:spPr>
              <a:xfrm>
                <a:off x="6621618" y="3610414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8435C5-F660-7017-9CAD-D9D85E8D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3610414"/>
                <a:ext cx="1422184" cy="461665"/>
              </a:xfrm>
              <a:prstGeom prst="rect">
                <a:avLst/>
              </a:prstGeom>
              <a:blipFill>
                <a:blip r:embed="rId7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12A6405-04DE-B424-E226-C845CD27FFCE}"/>
                  </a:ext>
                </a:extLst>
              </p:cNvPr>
              <p:cNvSpPr/>
              <p:nvPr/>
            </p:nvSpPr>
            <p:spPr>
              <a:xfrm>
                <a:off x="3437531" y="2713105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12A6405-04DE-B424-E226-C845CD27F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31" y="2713105"/>
                <a:ext cx="633846" cy="59178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3689C396-49DA-DDEF-1715-058A1AE3F6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25227" y="4334015"/>
            <a:ext cx="63500" cy="4191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909A6455-0CF3-4615-5135-3ACC1B656F9B}"/>
                  </a:ext>
                </a:extLst>
              </p:cNvPr>
              <p:cNvSpPr/>
              <p:nvPr/>
            </p:nvSpPr>
            <p:spPr>
              <a:xfrm>
                <a:off x="3432269" y="4944792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909A6455-0CF3-4615-5135-3ACC1B65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69" y="4944792"/>
                <a:ext cx="633846" cy="59178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1D4F62A-73BD-C52C-EB37-8B11D488892C}"/>
                  </a:ext>
                </a:extLst>
              </p:cNvPr>
              <p:cNvSpPr txBox="1"/>
              <p:nvPr/>
            </p:nvSpPr>
            <p:spPr>
              <a:xfrm>
                <a:off x="6621618" y="5009853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trace</m:t>
                      </m:r>
                      <m: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out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1D4F62A-73BD-C52C-EB37-8B11D4888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18" y="5009853"/>
                <a:ext cx="1422184" cy="461665"/>
              </a:xfrm>
              <a:prstGeom prst="rect">
                <a:avLst/>
              </a:prstGeom>
              <a:blipFill>
                <a:blip r:embed="rId10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6B67B756-D709-0075-874A-47795B5577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17619" y="4331416"/>
            <a:ext cx="63500" cy="419100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C8E3483-7051-C105-1A4B-4C8104DD863C}"/>
              </a:ext>
            </a:extLst>
          </p:cNvPr>
          <p:cNvSpPr/>
          <p:nvPr/>
        </p:nvSpPr>
        <p:spPr>
          <a:xfrm>
            <a:off x="3298785" y="1117920"/>
            <a:ext cx="2025569" cy="4595150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422C0BF-38EF-DCD4-30B1-80D936C88E48}"/>
              </a:ext>
            </a:extLst>
          </p:cNvPr>
          <p:cNvSpPr/>
          <p:nvPr/>
        </p:nvSpPr>
        <p:spPr>
          <a:xfrm>
            <a:off x="5608314" y="1117920"/>
            <a:ext cx="997175" cy="4595149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D6774F8-FB4D-AB3F-DA9D-1F2A83AA838C}"/>
              </a:ext>
            </a:extLst>
          </p:cNvPr>
          <p:cNvSpPr/>
          <p:nvPr/>
        </p:nvSpPr>
        <p:spPr>
          <a:xfrm>
            <a:off x="6889449" y="1117921"/>
            <a:ext cx="2138804" cy="2432630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57C7DC-3571-3DF3-624E-A43D3FF678FC}"/>
              </a:ext>
            </a:extLst>
          </p:cNvPr>
          <p:cNvCxnSpPr>
            <a:cxnSpLocks/>
          </p:cNvCxnSpPr>
          <p:nvPr/>
        </p:nvCxnSpPr>
        <p:spPr>
          <a:xfrm flipH="1">
            <a:off x="2558005" y="4750516"/>
            <a:ext cx="740780" cy="118313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71A2C5-FDDB-1A98-CE03-9AE91BF0F3AB}"/>
                  </a:ext>
                </a:extLst>
              </p:cNvPr>
              <p:cNvSpPr txBox="1"/>
              <p:nvPr/>
            </p:nvSpPr>
            <p:spPr>
              <a:xfrm>
                <a:off x="1404101" y="5889778"/>
                <a:ext cx="2307807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Robustly prepare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71A2C5-FDDB-1A98-CE03-9AE91BF0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01" y="5889778"/>
                <a:ext cx="2307807" cy="846322"/>
              </a:xfrm>
              <a:prstGeom prst="rect">
                <a:avLst/>
              </a:prstGeom>
              <a:blipFill>
                <a:blip r:embed="rId11"/>
                <a:stretch>
                  <a:fillRect l="-4372" t="-7353" r="-8197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3D00B2-623E-1B2B-082F-0273582E6273}"/>
              </a:ext>
            </a:extLst>
          </p:cNvPr>
          <p:cNvCxnSpPr>
            <a:cxnSpLocks/>
          </p:cNvCxnSpPr>
          <p:nvPr/>
        </p:nvCxnSpPr>
        <p:spPr>
          <a:xfrm>
            <a:off x="6105143" y="5700253"/>
            <a:ext cx="0" cy="297604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92584-B9A3-7FC0-E57E-9FD93001A3B0}"/>
              </a:ext>
            </a:extLst>
          </p:cNvPr>
          <p:cNvSpPr txBox="1"/>
          <p:nvPr/>
        </p:nvSpPr>
        <p:spPr>
          <a:xfrm>
            <a:off x="4938588" y="5889778"/>
            <a:ext cx="230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Robustify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oracle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EB1CD46-D3F7-C327-04D5-A46D0FFB4E5A}"/>
              </a:ext>
            </a:extLst>
          </p:cNvPr>
          <p:cNvCxnSpPr>
            <a:cxnSpLocks/>
          </p:cNvCxnSpPr>
          <p:nvPr/>
        </p:nvCxnSpPr>
        <p:spPr>
          <a:xfrm>
            <a:off x="8870499" y="3496511"/>
            <a:ext cx="677867" cy="683647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64CBE3E-178C-E596-19DA-B494979A874D}"/>
              </a:ext>
            </a:extLst>
          </p:cNvPr>
          <p:cNvSpPr txBox="1"/>
          <p:nvPr/>
        </p:nvSpPr>
        <p:spPr>
          <a:xfrm>
            <a:off x="8532837" y="4178856"/>
            <a:ext cx="29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Robustly </a:t>
            </a:r>
          </a:p>
          <a:p>
            <a:pPr algn="ctr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Hadamard + measure</a:t>
            </a:r>
          </a:p>
        </p:txBody>
      </p:sp>
    </p:spTree>
    <p:extLst>
      <p:ext uri="{BB962C8B-B14F-4D97-AF65-F5344CB8AC3E}">
        <p14:creationId xmlns:p14="http://schemas.microsoft.com/office/powerpoint/2010/main" val="326714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40" grpId="0"/>
      <p:bldP spid="4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2493E1-8955-2B3B-2711-1CC269FC587E}"/>
              </a:ext>
            </a:extLst>
          </p:cNvPr>
          <p:cNvCxnSpPr>
            <a:cxnSpLocks/>
          </p:cNvCxnSpPr>
          <p:nvPr/>
        </p:nvCxnSpPr>
        <p:spPr>
          <a:xfrm>
            <a:off x="733807" y="5234777"/>
            <a:ext cx="167672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3AC6A6-E84F-0276-DA13-8280C6D16057}"/>
              </a:ext>
            </a:extLst>
          </p:cNvPr>
          <p:cNvCxnSpPr>
            <a:cxnSpLocks/>
          </p:cNvCxnSpPr>
          <p:nvPr/>
        </p:nvCxnSpPr>
        <p:spPr>
          <a:xfrm>
            <a:off x="733807" y="3835338"/>
            <a:ext cx="167672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E87B6BE-2D16-F7CA-0941-CF6A7792D43C}"/>
                  </a:ext>
                </a:extLst>
              </p:cNvPr>
              <p:cNvSpPr/>
              <p:nvPr/>
            </p:nvSpPr>
            <p:spPr>
              <a:xfrm>
                <a:off x="523645" y="3550550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E87B6BE-2D16-F7CA-0941-CF6A7792D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5" y="3550550"/>
                <a:ext cx="633846" cy="5917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62E73D-CD04-A449-CADD-84B27C905DDF}"/>
              </a:ext>
            </a:extLst>
          </p:cNvPr>
          <p:cNvCxnSpPr>
            <a:cxnSpLocks/>
          </p:cNvCxnSpPr>
          <p:nvPr/>
        </p:nvCxnSpPr>
        <p:spPr>
          <a:xfrm>
            <a:off x="816664" y="1617314"/>
            <a:ext cx="159386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07672F08-6165-2060-774E-1990ABE9C83D}"/>
                  </a:ext>
                </a:extLst>
              </p:cNvPr>
              <p:cNvSpPr/>
              <p:nvPr/>
            </p:nvSpPr>
            <p:spPr>
              <a:xfrm>
                <a:off x="528907" y="1318863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07672F08-6165-2060-774E-1990ABE9C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7" y="1318863"/>
                <a:ext cx="633846" cy="5917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702740-72FB-BC1A-0E1D-D1AE057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1287C8-6BCA-CEE7-6D43-4E28C50B89CE}"/>
              </a:ext>
            </a:extLst>
          </p:cNvPr>
          <p:cNvCxnSpPr>
            <a:cxnSpLocks/>
          </p:cNvCxnSpPr>
          <p:nvPr/>
        </p:nvCxnSpPr>
        <p:spPr>
          <a:xfrm>
            <a:off x="733807" y="3006423"/>
            <a:ext cx="167672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D9BA13E-B4E8-3D26-9E62-1BD27BEBC66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16664" y="2102328"/>
            <a:ext cx="63500" cy="419100"/>
          </a:xfrm>
          <a:prstGeom prst="rect">
            <a:avLst/>
          </a:prstGeom>
          <a:ln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DDAAEE-932F-6B25-C9B8-F49961DEF9A5}"/>
              </a:ext>
            </a:extLst>
          </p:cNvPr>
          <p:cNvSpPr/>
          <p:nvPr/>
        </p:nvSpPr>
        <p:spPr>
          <a:xfrm>
            <a:off x="1666095" y="1299823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68DC071-A2A0-A103-699E-523F64564D3F}"/>
              </a:ext>
            </a:extLst>
          </p:cNvPr>
          <p:cNvSpPr/>
          <p:nvPr/>
        </p:nvSpPr>
        <p:spPr>
          <a:xfrm>
            <a:off x="1666095" y="2688931"/>
            <a:ext cx="635000" cy="635000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A1773C-B87F-0D45-1B6C-51D355258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745" y="145856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054AE1-3A91-80FE-F88C-466C7C6E3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744" y="284767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78DDBE-D561-1D1B-74F1-95CB61146AE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951844" y="2102328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12A6405-04DE-B424-E226-C845CD27FFCE}"/>
                  </a:ext>
                </a:extLst>
              </p:cNvPr>
              <p:cNvSpPr/>
              <p:nvPr/>
            </p:nvSpPr>
            <p:spPr>
              <a:xfrm>
                <a:off x="523706" y="2713105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12A6405-04DE-B424-E226-C845CD27F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6" y="2713105"/>
                <a:ext cx="633846" cy="59178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3689C396-49DA-DDEF-1715-058A1AE3F6D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11402" y="4334015"/>
            <a:ext cx="63500" cy="41910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909A6455-0CF3-4615-5135-3ACC1B656F9B}"/>
                  </a:ext>
                </a:extLst>
              </p:cNvPr>
              <p:cNvSpPr/>
              <p:nvPr/>
            </p:nvSpPr>
            <p:spPr>
              <a:xfrm>
                <a:off x="518444" y="4944792"/>
                <a:ext cx="633846" cy="5917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909A6455-0CF3-4615-5135-3ACC1B65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44" y="4944792"/>
                <a:ext cx="633846" cy="59178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C8E3483-7051-C105-1A4B-4C8104DD863C}"/>
              </a:ext>
            </a:extLst>
          </p:cNvPr>
          <p:cNvSpPr/>
          <p:nvPr/>
        </p:nvSpPr>
        <p:spPr>
          <a:xfrm>
            <a:off x="384960" y="1117920"/>
            <a:ext cx="2025569" cy="4595150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57C7DC-3571-3DF3-624E-A43D3FF678FC}"/>
              </a:ext>
            </a:extLst>
          </p:cNvPr>
          <p:cNvCxnSpPr>
            <a:cxnSpLocks/>
          </p:cNvCxnSpPr>
          <p:nvPr/>
        </p:nvCxnSpPr>
        <p:spPr>
          <a:xfrm>
            <a:off x="1397744" y="5686350"/>
            <a:ext cx="0" cy="203428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71A2C5-FDDB-1A98-CE03-9AE91BF0F3AB}"/>
                  </a:ext>
                </a:extLst>
              </p:cNvPr>
              <p:cNvSpPr txBox="1"/>
              <p:nvPr/>
            </p:nvSpPr>
            <p:spPr>
              <a:xfrm>
                <a:off x="243840" y="5889778"/>
                <a:ext cx="2307807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Robustly prepare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71A2C5-FDDB-1A98-CE03-9AE91BF0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889778"/>
                <a:ext cx="2307807" cy="846322"/>
              </a:xfrm>
              <a:prstGeom prst="rect">
                <a:avLst/>
              </a:prstGeom>
              <a:blipFill>
                <a:blip r:embed="rId9"/>
                <a:stretch>
                  <a:fillRect l="-4372" t="-7353" r="-8197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3871" y="1119057"/>
                <a:ext cx="9278129" cy="545562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Take a suitable code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and recursively concatenate it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rounds as in the threshold theorem to get an encoding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[</a:t>
                </a:r>
                <a:r>
                  <a:rPr lang="en-US" sz="2800" dirty="0" err="1">
                    <a:solidFill>
                      <a:schemeClr val="bg1">
                        <a:lumMod val="75000"/>
                      </a:schemeClr>
                    </a:solidFill>
                  </a:rPr>
                  <a:t>Aharonov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-Ben-Or ‘97]: </a:t>
                </a:r>
                <a:r>
                  <a:rPr lang="en-US" sz="2800" dirty="0"/>
                  <a:t>Can prepare an (approximate)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encoding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dirty="0"/>
                  <a:t> using a depth-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noisy quantum circuit </a:t>
                </a:r>
                <a:r>
                  <a:rPr lang="en-US" sz="2800" b="1" dirty="0">
                    <a:solidFill>
                      <a:schemeClr val="accent6"/>
                    </a:solidFill>
                  </a:rPr>
                  <a:t>that can initialize ancillary qubits at any time</a:t>
                </a: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[</a:t>
                </a:r>
                <a:r>
                  <a:rPr lang="en-US" sz="2800" dirty="0" err="1">
                    <a:solidFill>
                      <a:schemeClr val="bg1">
                        <a:lumMod val="75000"/>
                      </a:schemeClr>
                    </a:solidFill>
                  </a:rPr>
                  <a:t>Aharonov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-Ben-Or-</a:t>
                </a:r>
                <a:r>
                  <a:rPr lang="en-US" sz="2800" dirty="0" err="1">
                    <a:solidFill>
                      <a:schemeClr val="bg1">
                        <a:lumMod val="75000"/>
                      </a:schemeClr>
                    </a:solidFill>
                  </a:rPr>
                  <a:t>Impagliazzo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-Nisan ‘96]: </a:t>
                </a:r>
                <a:r>
                  <a:rPr lang="en-US" sz="2800" dirty="0"/>
                  <a:t>Can simulate initialization at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qubits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800" dirty="0"/>
                  <a:t>Altogether, blows up system size to quasi-polynomial</a:t>
                </a: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71" y="1119057"/>
                <a:ext cx="9278129" cy="5455623"/>
              </a:xfrm>
              <a:prstGeom prst="rect">
                <a:avLst/>
              </a:prstGeom>
              <a:blipFill>
                <a:blip r:embed="rId10"/>
                <a:stretch>
                  <a:fillRect l="-1503" t="-2093" r="-5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529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F276-C586-B75A-F820-FE9B76FC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NISQ COMPLEXITY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7C58E-ECBA-AFE3-8E26-37D6DFA26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413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Algorithm can make queries to a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noisy quantum circuit (NQC) oracle</a:t>
                </a:r>
              </a:p>
              <a:p>
                <a:pPr marL="0" indent="0">
                  <a:buNone/>
                </a:pPr>
                <a:endParaRPr lang="en-US" sz="1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oracle samples from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distribution over classical strings 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given by running noisy circuit and measuring in computational basis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: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single-qubit depolarizing noise</a:t>
                </a:r>
                <a:r>
                  <a:rPr lang="en-US" sz="2800" dirty="0"/>
                  <a:t> at 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∈[0,1)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800" dirty="0"/>
                  <a:t>Noise in: state preparation, </a:t>
                </a:r>
                <a:r>
                  <a:rPr lang="en-US" sz="2800" dirty="0" err="1"/>
                  <a:t>unitaries</a:t>
                </a:r>
                <a:r>
                  <a:rPr lang="en-US" sz="2800" dirty="0"/>
                  <a:t>, and measurement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7C58E-ECBA-AFE3-8E26-37D6DFA26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41389"/>
              </a:xfrm>
              <a:blipFill>
                <a:blip r:embed="rId3"/>
                <a:stretch>
                  <a:fillRect l="-1193" t="-1987" r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F3129D8-27B6-6F54-7972-3BDBC2E480E8}"/>
              </a:ext>
            </a:extLst>
          </p:cNvPr>
          <p:cNvGrpSpPr/>
          <p:nvPr/>
        </p:nvGrpSpPr>
        <p:grpSpPr>
          <a:xfrm>
            <a:off x="1480695" y="2944527"/>
            <a:ext cx="9230609" cy="2363847"/>
            <a:chOff x="961366" y="2363106"/>
            <a:chExt cx="10028419" cy="2568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F61529A4-E1EA-9EAD-A580-B6E026E1D0AD}"/>
                    </a:ext>
                  </a:extLst>
                </p:cNvPr>
                <p:cNvSpPr/>
                <p:nvPr/>
              </p:nvSpPr>
              <p:spPr>
                <a:xfrm>
                  <a:off x="2648634" y="2363108"/>
                  <a:ext cx="571500" cy="2492408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F61529A4-E1EA-9EAD-A580-B6E026E1D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634" y="2363108"/>
                  <a:ext cx="571500" cy="249240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D761FCB9-7834-F287-A25E-3D605830F3B0}"/>
                    </a:ext>
                  </a:extLst>
                </p:cNvPr>
                <p:cNvSpPr/>
                <p:nvPr/>
              </p:nvSpPr>
              <p:spPr>
                <a:xfrm>
                  <a:off x="3483024" y="2363107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D761FCB9-7834-F287-A25E-3D605830F3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024" y="2363107"/>
                  <a:ext cx="571500" cy="576072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552ACE84-84B9-F53E-6206-4F2420CC885A}"/>
                    </a:ext>
                  </a:extLst>
                </p:cNvPr>
                <p:cNvSpPr/>
                <p:nvPr/>
              </p:nvSpPr>
              <p:spPr>
                <a:xfrm>
                  <a:off x="4317414" y="2363108"/>
                  <a:ext cx="571500" cy="2492408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552ACE84-84B9-F53E-6206-4F2420CC88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414" y="2363108"/>
                  <a:ext cx="571500" cy="2492408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64BA1C14-E7EA-7FEB-D961-95B81A67C50C}"/>
                    </a:ext>
                  </a:extLst>
                </p:cNvPr>
                <p:cNvSpPr/>
                <p:nvPr/>
              </p:nvSpPr>
              <p:spPr>
                <a:xfrm>
                  <a:off x="5991909" y="2363108"/>
                  <a:ext cx="571500" cy="2492408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64BA1C14-E7EA-7FEB-D961-95B81A67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909" y="2363108"/>
                  <a:ext cx="571500" cy="2492408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67CA1D2-C8E4-F569-2F2C-8CFFB319E2B9}"/>
                    </a:ext>
                  </a:extLst>
                </p:cNvPr>
                <p:cNvSpPr txBox="1"/>
                <p:nvPr/>
              </p:nvSpPr>
              <p:spPr>
                <a:xfrm>
                  <a:off x="7672119" y="3224591"/>
                  <a:ext cx="795411" cy="769441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67CA1D2-C8E4-F569-2F2C-8CFFB319E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119" y="3224591"/>
                  <a:ext cx="795411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22AD509B-60AB-B6BA-8FD1-2BA59BD3B77B}"/>
                    </a:ext>
                  </a:extLst>
                </p:cNvPr>
                <p:cNvSpPr/>
                <p:nvPr/>
              </p:nvSpPr>
              <p:spPr>
                <a:xfrm>
                  <a:off x="8736135" y="2363108"/>
                  <a:ext cx="571500" cy="2492408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22AD509B-60AB-B6BA-8FD1-2BA59BD3B7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6135" y="2363108"/>
                  <a:ext cx="571500" cy="2492408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76722896-6FA5-D626-AF93-EBAA1B596406}"/>
                    </a:ext>
                  </a:extLst>
                </p:cNvPr>
                <p:cNvSpPr/>
                <p:nvPr/>
              </p:nvSpPr>
              <p:spPr>
                <a:xfrm>
                  <a:off x="3477309" y="4279444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76722896-6FA5-D626-AF93-EBAA1B5964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309" y="4279444"/>
                  <a:ext cx="571500" cy="576072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CF4A860B-BDFE-2B73-23D7-5EF159DA8D67}"/>
                    </a:ext>
                  </a:extLst>
                </p:cNvPr>
                <p:cNvSpPr/>
                <p:nvPr/>
              </p:nvSpPr>
              <p:spPr>
                <a:xfrm>
                  <a:off x="3486553" y="3004536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CF4A860B-BDFE-2B73-23D7-5EF159DA8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6553" y="3004536"/>
                  <a:ext cx="571500" cy="576072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59214599-7833-7135-1297-B82F8E3052F8}"/>
                    </a:ext>
                  </a:extLst>
                </p:cNvPr>
                <p:cNvSpPr/>
                <p:nvPr/>
              </p:nvSpPr>
              <p:spPr>
                <a:xfrm>
                  <a:off x="3486469" y="3641990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59214599-7833-7135-1297-B82F8E305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6469" y="3641990"/>
                  <a:ext cx="571500" cy="576072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6E4894F9-EFA0-0817-BD29-CC413BBD4495}"/>
                    </a:ext>
                  </a:extLst>
                </p:cNvPr>
                <p:cNvSpPr/>
                <p:nvPr/>
              </p:nvSpPr>
              <p:spPr>
                <a:xfrm>
                  <a:off x="5146089" y="2363107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6E4894F9-EFA0-0817-BD29-CC413BBD44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6089" y="2363107"/>
                  <a:ext cx="571500" cy="576072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A16A8C81-3C22-7F2E-2761-B4704F2D65DB}"/>
                    </a:ext>
                  </a:extLst>
                </p:cNvPr>
                <p:cNvSpPr/>
                <p:nvPr/>
              </p:nvSpPr>
              <p:spPr>
                <a:xfrm>
                  <a:off x="5140374" y="4279444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A16A8C81-3C22-7F2E-2761-B4704F2D6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374" y="4279444"/>
                  <a:ext cx="571500" cy="576072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1A219D14-6334-3552-C48D-C8B68F8D7C26}"/>
                    </a:ext>
                  </a:extLst>
                </p:cNvPr>
                <p:cNvSpPr/>
                <p:nvPr/>
              </p:nvSpPr>
              <p:spPr>
                <a:xfrm>
                  <a:off x="5149618" y="3004536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1A219D14-6334-3552-C48D-C8B68F8D7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618" y="3004536"/>
                  <a:ext cx="571500" cy="576072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076FF193-F4BC-519E-9534-308DC1D18CAC}"/>
                    </a:ext>
                  </a:extLst>
                </p:cNvPr>
                <p:cNvSpPr/>
                <p:nvPr/>
              </p:nvSpPr>
              <p:spPr>
                <a:xfrm>
                  <a:off x="5149534" y="3641990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076FF193-F4BC-519E-9534-308DC1D18C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534" y="3641990"/>
                  <a:ext cx="571500" cy="576072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1C973A12-FA9A-76F0-DEF0-A23BEB045A6D}"/>
                    </a:ext>
                  </a:extLst>
                </p:cNvPr>
                <p:cNvSpPr/>
                <p:nvPr/>
              </p:nvSpPr>
              <p:spPr>
                <a:xfrm>
                  <a:off x="6832014" y="2363107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1C973A12-FA9A-76F0-DEF0-A23BEB045A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2014" y="2363107"/>
                  <a:ext cx="571500" cy="576072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9F743981-2514-A18B-8339-EFD747910CC3}"/>
                    </a:ext>
                  </a:extLst>
                </p:cNvPr>
                <p:cNvSpPr/>
                <p:nvPr/>
              </p:nvSpPr>
              <p:spPr>
                <a:xfrm>
                  <a:off x="6826299" y="4279444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9F743981-2514-A18B-8339-EFD747910C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6299" y="4279444"/>
                  <a:ext cx="571500" cy="576072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6FDC8E64-8335-B528-C9FF-3AC3E82E561B}"/>
                    </a:ext>
                  </a:extLst>
                </p:cNvPr>
                <p:cNvSpPr/>
                <p:nvPr/>
              </p:nvSpPr>
              <p:spPr>
                <a:xfrm>
                  <a:off x="6835543" y="3004536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6FDC8E64-8335-B528-C9FF-3AC3E82E5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543" y="3004536"/>
                  <a:ext cx="571500" cy="576072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7013083-C6A1-D8FC-D014-2FD2B9DC18CD}"/>
                    </a:ext>
                  </a:extLst>
                </p:cNvPr>
                <p:cNvSpPr/>
                <p:nvPr/>
              </p:nvSpPr>
              <p:spPr>
                <a:xfrm>
                  <a:off x="6835459" y="3641990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7013083-C6A1-D8FC-D014-2FD2B9DC18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459" y="3641990"/>
                  <a:ext cx="571500" cy="576072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4D9BBA37-B5BC-144B-48E6-B3CD815F3161}"/>
                    </a:ext>
                  </a:extLst>
                </p:cNvPr>
                <p:cNvSpPr/>
                <p:nvPr/>
              </p:nvSpPr>
              <p:spPr>
                <a:xfrm>
                  <a:off x="9579685" y="2363107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4D9BBA37-B5BC-144B-48E6-B3CD815F3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685" y="2363107"/>
                  <a:ext cx="571500" cy="576072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B39C10EC-C20D-73BA-BA5B-47B267B2AA84}"/>
                    </a:ext>
                  </a:extLst>
                </p:cNvPr>
                <p:cNvSpPr/>
                <p:nvPr/>
              </p:nvSpPr>
              <p:spPr>
                <a:xfrm>
                  <a:off x="9573970" y="4279444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B39C10EC-C20D-73BA-BA5B-47B267B2AA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3970" y="4279444"/>
                  <a:ext cx="571500" cy="576072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10109916-D68E-5CB3-8FA2-20E2AC9CD385}"/>
                    </a:ext>
                  </a:extLst>
                </p:cNvPr>
                <p:cNvSpPr/>
                <p:nvPr/>
              </p:nvSpPr>
              <p:spPr>
                <a:xfrm>
                  <a:off x="9583214" y="3004536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10109916-D68E-5CB3-8FA2-20E2AC9CD3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3214" y="3004536"/>
                  <a:ext cx="571500" cy="576072"/>
                </a:xfrm>
                <a:prstGeom prst="round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BE88120B-C6AF-8FF1-7679-4F63039D6BEC}"/>
                    </a:ext>
                  </a:extLst>
                </p:cNvPr>
                <p:cNvSpPr/>
                <p:nvPr/>
              </p:nvSpPr>
              <p:spPr>
                <a:xfrm>
                  <a:off x="9583130" y="3641990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BE88120B-C6AF-8FF1-7679-4F63039D6B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3130" y="3641990"/>
                  <a:ext cx="571500" cy="576072"/>
                </a:xfrm>
                <a:prstGeom prst="round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D23164FD-9D12-7EB8-28E8-925C787FC310}"/>
                    </a:ext>
                  </a:extLst>
                </p:cNvPr>
                <p:cNvSpPr/>
                <p:nvPr/>
              </p:nvSpPr>
              <p:spPr>
                <a:xfrm>
                  <a:off x="1816430" y="2363107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D23164FD-9D12-7EB8-28E8-925C787FC3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430" y="2363107"/>
                  <a:ext cx="571500" cy="576072"/>
                </a:xfrm>
                <a:prstGeom prst="round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8FC4701F-A1E1-2354-F7CF-7C632924B958}"/>
                    </a:ext>
                  </a:extLst>
                </p:cNvPr>
                <p:cNvSpPr/>
                <p:nvPr/>
              </p:nvSpPr>
              <p:spPr>
                <a:xfrm>
                  <a:off x="1810715" y="4279444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8FC4701F-A1E1-2354-F7CF-7C632924B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715" y="4279444"/>
                  <a:ext cx="571500" cy="576072"/>
                </a:xfrm>
                <a:prstGeom prst="round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7BBB6D40-4FC1-56C4-7180-B33C45280381}"/>
                    </a:ext>
                  </a:extLst>
                </p:cNvPr>
                <p:cNvSpPr/>
                <p:nvPr/>
              </p:nvSpPr>
              <p:spPr>
                <a:xfrm>
                  <a:off x="1819959" y="3004536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7BBB6D40-4FC1-56C4-7180-B33C452803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9959" y="3004536"/>
                  <a:ext cx="571500" cy="576072"/>
                </a:xfrm>
                <a:prstGeom prst="round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95DD15F3-1DAB-F6E7-D40E-F00ED6AF2983}"/>
                    </a:ext>
                  </a:extLst>
                </p:cNvPr>
                <p:cNvSpPr/>
                <p:nvPr/>
              </p:nvSpPr>
              <p:spPr>
                <a:xfrm>
                  <a:off x="1819875" y="3641990"/>
                  <a:ext cx="571500" cy="57607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95DD15F3-1DAB-F6E7-D40E-F00ED6AF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9875" y="3641990"/>
                  <a:ext cx="571500" cy="576072"/>
                </a:xfrm>
                <a:prstGeom prst="round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CA6ABB9-6FE2-945A-9E58-A4CFEF8622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2857" y="3001750"/>
              <a:ext cx="566928" cy="654499"/>
              <a:chOff x="3361038" y="2090204"/>
              <a:chExt cx="1500478" cy="172352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457171D-9F2D-107A-32D8-E8179EB88E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8296" y="2729319"/>
                <a:ext cx="276602" cy="43045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headEnd type="oval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74EA14D-D22E-1223-FE4F-28BBA9ADA825}"/>
                  </a:ext>
                </a:extLst>
              </p:cNvPr>
              <p:cNvSpPr/>
              <p:nvPr/>
            </p:nvSpPr>
            <p:spPr>
              <a:xfrm>
                <a:off x="3361038" y="2090204"/>
                <a:ext cx="1500478" cy="1492920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01DBE711-3689-453D-15AE-B318FC13BE69}"/>
                  </a:ext>
                </a:extLst>
              </p:cNvPr>
              <p:cNvSpPr/>
              <p:nvPr/>
            </p:nvSpPr>
            <p:spPr>
              <a:xfrm>
                <a:off x="3477491" y="2505807"/>
                <a:ext cx="1307922" cy="1307922"/>
              </a:xfrm>
              <a:prstGeom prst="arc">
                <a:avLst>
                  <a:gd name="adj1" fmla="val 10803337"/>
                  <a:gd name="adj2" fmla="val 0"/>
                </a:avLst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2FC50E-09CE-3F14-31A3-216B99ABCC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0965" y="2363106"/>
              <a:ext cx="566928" cy="655145"/>
              <a:chOff x="8439194" y="1451983"/>
              <a:chExt cx="1500478" cy="172522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69AB31D-6B10-316D-2FD6-8FA21AF6BE5A}"/>
                  </a:ext>
                </a:extLst>
              </p:cNvPr>
              <p:cNvCxnSpPr>
                <a:cxnSpLocks/>
              </p:cNvCxnSpPr>
              <p:nvPr/>
            </p:nvCxnSpPr>
            <p:spPr>
              <a:xfrm rot="-1440000" flipV="1">
                <a:off x="9116685" y="2053938"/>
                <a:ext cx="276602" cy="43045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headEnd type="oval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9F84065-550A-0A0F-EC0F-8BA827F8897D}"/>
                  </a:ext>
                </a:extLst>
              </p:cNvPr>
              <p:cNvSpPr/>
              <p:nvPr/>
            </p:nvSpPr>
            <p:spPr>
              <a:xfrm>
                <a:off x="8439194" y="1451983"/>
                <a:ext cx="1500478" cy="1492920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469F3307-F468-35B9-BF74-72FE5A0815D2}"/>
                  </a:ext>
                </a:extLst>
              </p:cNvPr>
              <p:cNvSpPr/>
              <p:nvPr/>
            </p:nvSpPr>
            <p:spPr>
              <a:xfrm>
                <a:off x="8561655" y="1869287"/>
                <a:ext cx="1307922" cy="1307922"/>
              </a:xfrm>
              <a:prstGeom prst="arc">
                <a:avLst>
                  <a:gd name="adj1" fmla="val 10803337"/>
                  <a:gd name="adj2" fmla="val 0"/>
                </a:avLst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C01FD80-FBAE-3634-0E37-E7425B1F6A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0965" y="4289924"/>
              <a:ext cx="566928" cy="641339"/>
              <a:chOff x="7718506" y="3440835"/>
              <a:chExt cx="1500478" cy="1688869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09CC64E-4322-FD29-E1FA-C53C349F61BC}"/>
                  </a:ext>
                </a:extLst>
              </p:cNvPr>
              <p:cNvCxnSpPr>
                <a:cxnSpLocks/>
              </p:cNvCxnSpPr>
              <p:nvPr/>
            </p:nvCxnSpPr>
            <p:spPr>
              <a:xfrm rot="-6600000" flipV="1">
                <a:off x="8097896" y="4202372"/>
                <a:ext cx="276602" cy="43045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headEnd type="oval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803A82-5D05-1720-578E-7A99769CABBC}"/>
                  </a:ext>
                </a:extLst>
              </p:cNvPr>
              <p:cNvSpPr/>
              <p:nvPr/>
            </p:nvSpPr>
            <p:spPr>
              <a:xfrm>
                <a:off x="7718506" y="3440835"/>
                <a:ext cx="1500478" cy="1492920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D067FC17-DD08-A925-021B-C6DC976E22AC}"/>
                  </a:ext>
                </a:extLst>
              </p:cNvPr>
              <p:cNvSpPr/>
              <p:nvPr/>
            </p:nvSpPr>
            <p:spPr>
              <a:xfrm>
                <a:off x="7834959" y="3821782"/>
                <a:ext cx="1307922" cy="1307922"/>
              </a:xfrm>
              <a:prstGeom prst="arc">
                <a:avLst>
                  <a:gd name="adj1" fmla="val 10803337"/>
                  <a:gd name="adj2" fmla="val 0"/>
                </a:avLst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3E76492-0582-F82B-65F6-9A1329942F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0965" y="3643240"/>
              <a:ext cx="566928" cy="652139"/>
              <a:chOff x="3813241" y="4351794"/>
              <a:chExt cx="1500478" cy="1717311"/>
            </a:xfrm>
          </p:grpSpPr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83F24481-7770-6CC5-D9EC-224EE5892EEA}"/>
                  </a:ext>
                </a:extLst>
              </p:cNvPr>
              <p:cNvSpPr/>
              <p:nvPr/>
            </p:nvSpPr>
            <p:spPr>
              <a:xfrm>
                <a:off x="3929694" y="4761183"/>
                <a:ext cx="1307922" cy="1307922"/>
              </a:xfrm>
              <a:prstGeom prst="arc">
                <a:avLst>
                  <a:gd name="adj1" fmla="val 10803337"/>
                  <a:gd name="adj2" fmla="val 0"/>
                </a:avLst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14A5A40-A474-DDE2-C76F-75563C338CEB}"/>
                  </a:ext>
                </a:extLst>
              </p:cNvPr>
              <p:cNvCxnSpPr>
                <a:cxnSpLocks/>
              </p:cNvCxnSpPr>
              <p:nvPr/>
            </p:nvCxnSpPr>
            <p:spPr>
              <a:xfrm rot="17280000" flipV="1">
                <a:off x="4278698" y="4998369"/>
                <a:ext cx="276602" cy="43045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headEnd type="oval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F796ADA-94AC-C3F1-EE26-8F1E923E3352}"/>
                  </a:ext>
                </a:extLst>
              </p:cNvPr>
              <p:cNvSpPr/>
              <p:nvPr/>
            </p:nvSpPr>
            <p:spPr>
              <a:xfrm>
                <a:off x="3813241" y="4351794"/>
                <a:ext cx="1500478" cy="1492920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8D7FB96C-17B8-A828-E7A2-7C5ECB31B447}"/>
                    </a:ext>
                  </a:extLst>
                </p:cNvPr>
                <p:cNvSpPr/>
                <p:nvPr/>
              </p:nvSpPr>
              <p:spPr>
                <a:xfrm>
                  <a:off x="967081" y="2363107"/>
                  <a:ext cx="571500" cy="57607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8D7FB96C-17B8-A828-E7A2-7C5ECB31B4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081" y="2363107"/>
                  <a:ext cx="571500" cy="576072"/>
                </a:xfrm>
                <a:prstGeom prst="round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3E51E7B-6D43-CCF7-B79D-AD1F09897D3D}"/>
                    </a:ext>
                  </a:extLst>
                </p:cNvPr>
                <p:cNvSpPr/>
                <p:nvPr/>
              </p:nvSpPr>
              <p:spPr>
                <a:xfrm>
                  <a:off x="961366" y="4279444"/>
                  <a:ext cx="571500" cy="57607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D3E51E7B-6D43-CCF7-B79D-AD1F09897D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66" y="4279444"/>
                  <a:ext cx="571500" cy="576072"/>
                </a:xfrm>
                <a:prstGeom prst="round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34C3AA58-8B23-BE2D-7961-33DCF265187B}"/>
                    </a:ext>
                  </a:extLst>
                </p:cNvPr>
                <p:cNvSpPr/>
                <p:nvPr/>
              </p:nvSpPr>
              <p:spPr>
                <a:xfrm>
                  <a:off x="970610" y="3004536"/>
                  <a:ext cx="571500" cy="57607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34C3AA58-8B23-BE2D-7961-33DCF2651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610" y="3004536"/>
                  <a:ext cx="571500" cy="576072"/>
                </a:xfrm>
                <a:prstGeom prst="round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E56A3DFE-3248-7CD9-E84B-693B1C64918C}"/>
                    </a:ext>
                  </a:extLst>
                </p:cNvPr>
                <p:cNvSpPr/>
                <p:nvPr/>
              </p:nvSpPr>
              <p:spPr>
                <a:xfrm>
                  <a:off x="970526" y="3641990"/>
                  <a:ext cx="571500" cy="57607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E56A3DFE-3248-7CD9-E84B-693B1C6491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526" y="3641990"/>
                  <a:ext cx="571500" cy="576072"/>
                </a:xfrm>
                <a:prstGeom prst="round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88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2740-72FB-BC1A-0E1D-D1AE057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3871" y="1119057"/>
                <a:ext cx="9278129" cy="545562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Take a suitable code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and recursively concatenate it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rounds as in the threshold theorem to get an encoding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Can handle this similarly:</a:t>
                </a:r>
              </a:p>
              <a:p>
                <a:pPr marL="460375" indent="0">
                  <a:buNone/>
                </a:pPr>
                <a:r>
                  <a:rPr lang="en-US" sz="2800" dirty="0"/>
                  <a:t>Given (approximate) encoding of state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, there is a noisy circuit over quasi-poly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qubits acting on the encoding that (approximately) simulates Hadamard + measure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71" y="1119057"/>
                <a:ext cx="9278129" cy="5455623"/>
              </a:xfrm>
              <a:prstGeom prst="rect">
                <a:avLst/>
              </a:prstGeom>
              <a:blipFill>
                <a:blip r:embed="rId3"/>
                <a:stretch>
                  <a:fillRect l="-1503" t="-209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27536B0-983C-89E1-05D0-6C14467E1969}"/>
              </a:ext>
            </a:extLst>
          </p:cNvPr>
          <p:cNvGrpSpPr/>
          <p:nvPr/>
        </p:nvGrpSpPr>
        <p:grpSpPr>
          <a:xfrm>
            <a:off x="1693346" y="2688931"/>
            <a:ext cx="635000" cy="757377"/>
            <a:chOff x="5229615" y="1364960"/>
            <a:chExt cx="635000" cy="75737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1C5DEA7-79F1-5780-3BBF-970AC0B79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5B27C3-E3F9-9ABD-95C1-32ABD641B229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41D82F-9C05-527A-5E63-6E0D7EC37592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2FF44D-5DDC-5D30-AC8F-011883F785D1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372590-675C-A521-BB94-C507BA9C753E}"/>
              </a:ext>
            </a:extLst>
          </p:cNvPr>
          <p:cNvSpPr/>
          <p:nvPr/>
        </p:nvSpPr>
        <p:spPr>
          <a:xfrm>
            <a:off x="489223" y="1299824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0E0845-5365-25DC-36FB-787BCC2E5E78}"/>
              </a:ext>
            </a:extLst>
          </p:cNvPr>
          <p:cNvSpPr/>
          <p:nvPr/>
        </p:nvSpPr>
        <p:spPr>
          <a:xfrm>
            <a:off x="489223" y="2688931"/>
            <a:ext cx="635000" cy="634986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72D605-526A-C2AC-A40A-B950C964E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73" y="1458563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992E8E-2948-FC56-FF7F-2DCB9C315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73" y="2847671"/>
            <a:ext cx="393700" cy="3175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DE477A-9FB9-15BF-BB9C-A6146F8B95F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74973" y="2101869"/>
            <a:ext cx="63500" cy="4191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5ED80A-BF9D-83B8-A6C2-20BA4AA75CD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975937" y="2101869"/>
            <a:ext cx="63500" cy="419100"/>
          </a:xfrm>
          <a:prstGeom prst="rect">
            <a:avLst/>
          </a:prstGeom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FE3C625-7F10-D984-3AF1-D4DAC7AF904D}"/>
              </a:ext>
            </a:extLst>
          </p:cNvPr>
          <p:cNvGrpSpPr/>
          <p:nvPr/>
        </p:nvGrpSpPr>
        <p:grpSpPr>
          <a:xfrm>
            <a:off x="1693346" y="1299822"/>
            <a:ext cx="635000" cy="757377"/>
            <a:chOff x="5229615" y="1364960"/>
            <a:chExt cx="635000" cy="75737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27857BD-95EE-992F-289D-802B12FA8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56" y="1445869"/>
              <a:ext cx="222593" cy="364687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3F05BA2-AA65-86DB-41F8-56B73446BAAA}"/>
                </a:ext>
              </a:extLst>
            </p:cNvPr>
            <p:cNvSpPr/>
            <p:nvPr/>
          </p:nvSpPr>
          <p:spPr>
            <a:xfrm>
              <a:off x="5271671" y="1553685"/>
              <a:ext cx="550888" cy="550888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5EBD4B-14A1-08E0-5C39-C58A107A6656}"/>
                </a:ext>
              </a:extLst>
            </p:cNvPr>
            <p:cNvSpPr/>
            <p:nvPr/>
          </p:nvSpPr>
          <p:spPr>
            <a:xfrm>
              <a:off x="5256314" y="1814293"/>
              <a:ext cx="581602" cy="308044"/>
            </a:xfrm>
            <a:prstGeom prst="rect">
              <a:avLst/>
            </a:prstGeom>
            <a:solidFill>
              <a:srgbClr val="132F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D211AB0-A23B-E440-CDFE-64B3D04912D8}"/>
                </a:ext>
              </a:extLst>
            </p:cNvPr>
            <p:cNvSpPr/>
            <p:nvPr/>
          </p:nvSpPr>
          <p:spPr>
            <a:xfrm>
              <a:off x="5229615" y="1364960"/>
              <a:ext cx="635000" cy="63498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D9D8789-B530-93D6-027E-42DF178AC5C8}"/>
              </a:ext>
            </a:extLst>
          </p:cNvPr>
          <p:cNvSpPr/>
          <p:nvPr/>
        </p:nvSpPr>
        <p:spPr>
          <a:xfrm>
            <a:off x="396049" y="1117921"/>
            <a:ext cx="2138804" cy="2432630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A4EBFA-9C04-D986-B863-18E375E478A6}"/>
              </a:ext>
            </a:extLst>
          </p:cNvPr>
          <p:cNvCxnSpPr>
            <a:cxnSpLocks/>
          </p:cNvCxnSpPr>
          <p:nvPr/>
        </p:nvCxnSpPr>
        <p:spPr>
          <a:xfrm>
            <a:off x="1497423" y="3519661"/>
            <a:ext cx="0" cy="786122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710EB3B-F91C-0063-78E9-0AAD1649CCF4}"/>
              </a:ext>
            </a:extLst>
          </p:cNvPr>
          <p:cNvSpPr txBox="1"/>
          <p:nvPr/>
        </p:nvSpPr>
        <p:spPr>
          <a:xfrm>
            <a:off x="222381" y="4304672"/>
            <a:ext cx="2550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Robustly Hadamard + measure</a:t>
            </a:r>
          </a:p>
        </p:txBody>
      </p:sp>
    </p:spTree>
    <p:extLst>
      <p:ext uri="{BB962C8B-B14F-4D97-AF65-F5344CB8AC3E}">
        <p14:creationId xmlns:p14="http://schemas.microsoft.com/office/powerpoint/2010/main" val="2108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9229A7AA-B0E8-1354-0F62-BA180593EAF4}"/>
              </a:ext>
            </a:extLst>
          </p:cNvPr>
          <p:cNvSpPr/>
          <p:nvPr/>
        </p:nvSpPr>
        <p:spPr>
          <a:xfrm>
            <a:off x="4494256" y="2146252"/>
            <a:ext cx="1666754" cy="356681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570864-DA95-F425-329C-0F56408E9B28}"/>
              </a:ext>
            </a:extLst>
          </p:cNvPr>
          <p:cNvSpPr/>
          <p:nvPr/>
        </p:nvSpPr>
        <p:spPr>
          <a:xfrm>
            <a:off x="7866351" y="2146251"/>
            <a:ext cx="1666754" cy="356681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828D46-F088-E64A-EE23-B6FE6E2D77E6}"/>
              </a:ext>
            </a:extLst>
          </p:cNvPr>
          <p:cNvSpPr/>
          <p:nvPr/>
        </p:nvSpPr>
        <p:spPr>
          <a:xfrm>
            <a:off x="1261357" y="1294411"/>
            <a:ext cx="635000" cy="4242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8EE08-A11F-6FA1-15E4-D3FABAF6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12" y="3238043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D86980-DC07-7FA7-8BD1-D48274600B24}"/>
              </a:ext>
            </a:extLst>
          </p:cNvPr>
          <p:cNvSpPr/>
          <p:nvPr/>
        </p:nvSpPr>
        <p:spPr>
          <a:xfrm>
            <a:off x="1082027" y="1117920"/>
            <a:ext cx="997175" cy="4595149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621339-DB2C-0445-8DCD-66ED06B8F14B}"/>
              </a:ext>
            </a:extLst>
          </p:cNvPr>
          <p:cNvCxnSpPr>
            <a:cxnSpLocks/>
          </p:cNvCxnSpPr>
          <p:nvPr/>
        </p:nvCxnSpPr>
        <p:spPr>
          <a:xfrm>
            <a:off x="1578856" y="5700253"/>
            <a:ext cx="0" cy="297604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3702740-72FB-BC1A-0E1D-D1AE057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3871" y="1119057"/>
                <a:ext cx="9278129" cy="5455623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Encoding blows input size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71" y="1119057"/>
                <a:ext cx="9278129" cy="5455623"/>
              </a:xfrm>
              <a:prstGeom prst="rect">
                <a:avLst/>
              </a:prstGeom>
              <a:blipFill>
                <a:blip r:embed="rId4"/>
                <a:stretch>
                  <a:fillRect l="-1503" t="-209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3E5A1A3-69D8-2813-F62F-0C9528166CE8}"/>
              </a:ext>
            </a:extLst>
          </p:cNvPr>
          <p:cNvSpPr txBox="1"/>
          <p:nvPr/>
        </p:nvSpPr>
        <p:spPr>
          <a:xfrm>
            <a:off x="684749" y="5889778"/>
            <a:ext cx="178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Robustify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oracle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EE3CBE-AAB3-2871-FA46-103050EC900E}"/>
              </a:ext>
            </a:extLst>
          </p:cNvPr>
          <p:cNvCxnSpPr/>
          <p:nvPr/>
        </p:nvCxnSpPr>
        <p:spPr>
          <a:xfrm>
            <a:off x="5327633" y="2586090"/>
            <a:ext cx="3372095" cy="335665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7C5668-A4ED-CC8F-2570-28965AC9FA85}"/>
              </a:ext>
            </a:extLst>
          </p:cNvPr>
          <p:cNvCxnSpPr>
            <a:cxnSpLocks/>
          </p:cNvCxnSpPr>
          <p:nvPr/>
        </p:nvCxnSpPr>
        <p:spPr>
          <a:xfrm flipV="1">
            <a:off x="5225390" y="2921755"/>
            <a:ext cx="3474338" cy="10430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281EEA-AA11-CE88-2C3A-BE4CDDF3533C}"/>
              </a:ext>
            </a:extLst>
          </p:cNvPr>
          <p:cNvCxnSpPr>
            <a:cxnSpLocks/>
          </p:cNvCxnSpPr>
          <p:nvPr/>
        </p:nvCxnSpPr>
        <p:spPr>
          <a:xfrm>
            <a:off x="5449204" y="3535822"/>
            <a:ext cx="3340466" cy="5700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BAE323-0CEE-B572-17B1-58A4932EC9A2}"/>
              </a:ext>
            </a:extLst>
          </p:cNvPr>
          <p:cNvCxnSpPr>
            <a:cxnSpLocks/>
          </p:cNvCxnSpPr>
          <p:nvPr/>
        </p:nvCxnSpPr>
        <p:spPr>
          <a:xfrm flipV="1">
            <a:off x="5052690" y="4105895"/>
            <a:ext cx="3736980" cy="196105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289C9A-991F-B59A-5F54-4B7C0D7C916B}"/>
              </a:ext>
            </a:extLst>
          </p:cNvPr>
          <p:cNvCxnSpPr>
            <a:cxnSpLocks/>
          </p:cNvCxnSpPr>
          <p:nvPr/>
        </p:nvCxnSpPr>
        <p:spPr>
          <a:xfrm>
            <a:off x="5449204" y="4744192"/>
            <a:ext cx="3547605" cy="2400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674971-24DD-6602-B5F7-2C207E3FE67F}"/>
              </a:ext>
            </a:extLst>
          </p:cNvPr>
          <p:cNvCxnSpPr>
            <a:cxnSpLocks/>
          </p:cNvCxnSpPr>
          <p:nvPr/>
        </p:nvCxnSpPr>
        <p:spPr>
          <a:xfrm flipV="1">
            <a:off x="5052690" y="4979787"/>
            <a:ext cx="3944119" cy="40205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5B0D33-B9CC-71C0-D7A7-454B1ACE6F16}"/>
                  </a:ext>
                </a:extLst>
              </p:cNvPr>
              <p:cNvSpPr txBox="1"/>
              <p:nvPr/>
            </p:nvSpPr>
            <p:spPr>
              <a:xfrm>
                <a:off x="4727533" y="1575895"/>
                <a:ext cx="1200200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5B0D33-B9CC-71C0-D7A7-454B1ACE6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533" y="1575895"/>
                <a:ext cx="12002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C5F87F-B5B8-90A6-CD5B-625D7555031C}"/>
                  </a:ext>
                </a:extLst>
              </p:cNvPr>
              <p:cNvSpPr txBox="1"/>
              <p:nvPr/>
            </p:nvSpPr>
            <p:spPr>
              <a:xfrm>
                <a:off x="8099628" y="1575895"/>
                <a:ext cx="1200200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C5F87F-B5B8-90A6-CD5B-625D7555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628" y="1575895"/>
                <a:ext cx="1200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2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38" grpId="0"/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828D46-F088-E64A-EE23-B6FE6E2D77E6}"/>
              </a:ext>
            </a:extLst>
          </p:cNvPr>
          <p:cNvSpPr/>
          <p:nvPr/>
        </p:nvSpPr>
        <p:spPr>
          <a:xfrm>
            <a:off x="1261357" y="1294411"/>
            <a:ext cx="635000" cy="4242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8EE08-A11F-6FA1-15E4-D3FABAF6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12" y="3238043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D86980-DC07-7FA7-8BD1-D48274600B24}"/>
              </a:ext>
            </a:extLst>
          </p:cNvPr>
          <p:cNvSpPr/>
          <p:nvPr/>
        </p:nvSpPr>
        <p:spPr>
          <a:xfrm>
            <a:off x="1082027" y="1117920"/>
            <a:ext cx="997175" cy="4595149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621339-DB2C-0445-8DCD-66ED06B8F14B}"/>
              </a:ext>
            </a:extLst>
          </p:cNvPr>
          <p:cNvCxnSpPr>
            <a:cxnSpLocks/>
          </p:cNvCxnSpPr>
          <p:nvPr/>
        </p:nvCxnSpPr>
        <p:spPr>
          <a:xfrm>
            <a:off x="1578856" y="5700253"/>
            <a:ext cx="0" cy="297604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3702740-72FB-BC1A-0E1D-D1AE057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3871" y="1119058"/>
                <a:ext cx="9278129" cy="51743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Encoding blows input size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71" y="1119058"/>
                <a:ext cx="9278129" cy="517430"/>
              </a:xfrm>
              <a:prstGeom prst="rect">
                <a:avLst/>
              </a:prstGeom>
              <a:blipFill>
                <a:blip r:embed="rId4"/>
                <a:stretch>
                  <a:fillRect l="-1503" t="-21951" b="-341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3E5A1A3-69D8-2813-F62F-0C9528166CE8}"/>
              </a:ext>
            </a:extLst>
          </p:cNvPr>
          <p:cNvSpPr txBox="1"/>
          <p:nvPr/>
        </p:nvSpPr>
        <p:spPr>
          <a:xfrm>
            <a:off x="684749" y="5889778"/>
            <a:ext cx="178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Robustify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oracle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BCB6D-6F48-CE66-2A70-6FE2092A74B3}"/>
              </a:ext>
            </a:extLst>
          </p:cNvPr>
          <p:cNvSpPr/>
          <p:nvPr/>
        </p:nvSpPr>
        <p:spPr>
          <a:xfrm>
            <a:off x="4494256" y="2146252"/>
            <a:ext cx="1666754" cy="356681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FA3CEA-A0E2-0C2D-1CF9-F8292C2FC23A}"/>
              </a:ext>
            </a:extLst>
          </p:cNvPr>
          <p:cNvSpPr/>
          <p:nvPr/>
        </p:nvSpPr>
        <p:spPr>
          <a:xfrm>
            <a:off x="7866351" y="2146251"/>
            <a:ext cx="1666754" cy="356681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EE3CBE-AAB3-2871-FA46-103050EC900E}"/>
              </a:ext>
            </a:extLst>
          </p:cNvPr>
          <p:cNvCxnSpPr/>
          <p:nvPr/>
        </p:nvCxnSpPr>
        <p:spPr>
          <a:xfrm>
            <a:off x="5327633" y="2586090"/>
            <a:ext cx="3372095" cy="335665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7C5668-A4ED-CC8F-2570-28965AC9FA85}"/>
              </a:ext>
            </a:extLst>
          </p:cNvPr>
          <p:cNvCxnSpPr>
            <a:cxnSpLocks/>
          </p:cNvCxnSpPr>
          <p:nvPr/>
        </p:nvCxnSpPr>
        <p:spPr>
          <a:xfrm flipV="1">
            <a:off x="5225390" y="2921755"/>
            <a:ext cx="3474338" cy="10430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281EEA-AA11-CE88-2C3A-BE4CDDF3533C}"/>
              </a:ext>
            </a:extLst>
          </p:cNvPr>
          <p:cNvCxnSpPr>
            <a:cxnSpLocks/>
          </p:cNvCxnSpPr>
          <p:nvPr/>
        </p:nvCxnSpPr>
        <p:spPr>
          <a:xfrm>
            <a:off x="5449204" y="3535822"/>
            <a:ext cx="3340466" cy="5700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BAE323-0CEE-B572-17B1-58A4932EC9A2}"/>
              </a:ext>
            </a:extLst>
          </p:cNvPr>
          <p:cNvCxnSpPr>
            <a:cxnSpLocks/>
          </p:cNvCxnSpPr>
          <p:nvPr/>
        </p:nvCxnSpPr>
        <p:spPr>
          <a:xfrm flipV="1">
            <a:off x="5052690" y="4105895"/>
            <a:ext cx="3736980" cy="196105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289C9A-991F-B59A-5F54-4B7C0D7C916B}"/>
              </a:ext>
            </a:extLst>
          </p:cNvPr>
          <p:cNvCxnSpPr>
            <a:cxnSpLocks/>
          </p:cNvCxnSpPr>
          <p:nvPr/>
        </p:nvCxnSpPr>
        <p:spPr>
          <a:xfrm>
            <a:off x="5449204" y="4744192"/>
            <a:ext cx="3547605" cy="2400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674971-24DD-6602-B5F7-2C207E3FE67F}"/>
              </a:ext>
            </a:extLst>
          </p:cNvPr>
          <p:cNvCxnSpPr>
            <a:cxnSpLocks/>
          </p:cNvCxnSpPr>
          <p:nvPr/>
        </p:nvCxnSpPr>
        <p:spPr>
          <a:xfrm flipV="1">
            <a:off x="5052690" y="4979787"/>
            <a:ext cx="3944119" cy="40205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5B0D33-B9CC-71C0-D7A7-454B1ACE6F16}"/>
                  </a:ext>
                </a:extLst>
              </p:cNvPr>
              <p:cNvSpPr txBox="1"/>
              <p:nvPr/>
            </p:nvSpPr>
            <p:spPr>
              <a:xfrm>
                <a:off x="4727533" y="1541170"/>
                <a:ext cx="1582613" cy="56265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5B0D33-B9CC-71C0-D7A7-454B1ACE6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533" y="1541170"/>
                <a:ext cx="1582613" cy="562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C5F87F-B5B8-90A6-CD5B-625D7555031C}"/>
                  </a:ext>
                </a:extLst>
              </p:cNvPr>
              <p:cNvSpPr txBox="1"/>
              <p:nvPr/>
            </p:nvSpPr>
            <p:spPr>
              <a:xfrm>
                <a:off x="8099628" y="1575895"/>
                <a:ext cx="1200200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C5F87F-B5B8-90A6-CD5B-625D7555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628" y="1575895"/>
                <a:ext cx="1200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DCC44D8-4DBD-724D-4E5D-74757558618E}"/>
                  </a:ext>
                </a:extLst>
              </p:cNvPr>
              <p:cNvSpPr/>
              <p:nvPr/>
            </p:nvSpPr>
            <p:spPr>
              <a:xfrm>
                <a:off x="5225390" y="2303356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DCC44D8-4DBD-724D-4E5D-747575586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90" y="2303356"/>
                <a:ext cx="223814" cy="45141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BC124AF-FCDA-9A52-E53E-16E9E4052CE6}"/>
                  </a:ext>
                </a:extLst>
              </p:cNvPr>
              <p:cNvSpPr/>
              <p:nvPr/>
            </p:nvSpPr>
            <p:spPr>
              <a:xfrm>
                <a:off x="5113483" y="2801905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BC124AF-FCDA-9A52-E53E-16E9E405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83" y="2801905"/>
                <a:ext cx="223814" cy="45141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0B64758-9AAB-C2BE-2981-FB386EB1B6D1}"/>
                  </a:ext>
                </a:extLst>
              </p:cNvPr>
              <p:cNvSpPr/>
              <p:nvPr/>
            </p:nvSpPr>
            <p:spPr>
              <a:xfrm>
                <a:off x="5327633" y="3310116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0B64758-9AAB-C2BE-2981-FB386EB1B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633" y="3310116"/>
                <a:ext cx="223814" cy="45141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30A7D0B-39AA-187C-97A6-1305FA5DE141}"/>
                  </a:ext>
                </a:extLst>
              </p:cNvPr>
              <p:cNvSpPr/>
              <p:nvPr/>
            </p:nvSpPr>
            <p:spPr>
              <a:xfrm>
                <a:off x="4946446" y="4038711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30A7D0B-39AA-187C-97A6-1305FA5DE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46" y="4038711"/>
                <a:ext cx="223814" cy="45141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53C3B0A-CAD5-7443-584E-36B950F7E0B8}"/>
                  </a:ext>
                </a:extLst>
              </p:cNvPr>
              <p:cNvSpPr/>
              <p:nvPr/>
            </p:nvSpPr>
            <p:spPr>
              <a:xfrm>
                <a:off x="5337297" y="4504807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53C3B0A-CAD5-7443-584E-36B950F7E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297" y="4504807"/>
                <a:ext cx="223814" cy="45141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CC38883-A070-78B0-E2AB-7CE7355C4A12}"/>
                  </a:ext>
                </a:extLst>
              </p:cNvPr>
              <p:cNvSpPr/>
              <p:nvPr/>
            </p:nvSpPr>
            <p:spPr>
              <a:xfrm>
                <a:off x="4983642" y="5131604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CC38883-A070-78B0-E2AB-7CE7355C4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642" y="5131604"/>
                <a:ext cx="223814" cy="45141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99C3DD0-E4DF-4803-C639-D3F1D63D9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2814" y="5789162"/>
                <a:ext cx="4952475" cy="1289498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close to an encoding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99C3DD0-E4DF-4803-C639-D3F1D63D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814" y="5789162"/>
                <a:ext cx="4952475" cy="1289498"/>
              </a:xfrm>
              <a:prstGeom prst="rect">
                <a:avLst/>
              </a:prstGeom>
              <a:blipFill>
                <a:blip r:embed="rId13"/>
                <a:stretch>
                  <a:fillRect l="-2813" t="-588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3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4F5C74-C2A1-6601-E690-6BE68C11D491}"/>
                  </a:ext>
                </a:extLst>
              </p:cNvPr>
              <p:cNvSpPr txBox="1"/>
              <p:nvPr/>
            </p:nvSpPr>
            <p:spPr>
              <a:xfrm>
                <a:off x="7908421" y="1542238"/>
                <a:ext cx="1582613" cy="56265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4F5C74-C2A1-6601-E690-6BE68C11D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421" y="1542238"/>
                <a:ext cx="1582613" cy="562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99C3DD0-E4DF-4803-C639-D3F1D63D9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2814" y="5766012"/>
                <a:ext cx="9278128" cy="1289498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close to an encoding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99C3DD0-E4DF-4803-C639-D3F1D63D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814" y="5766012"/>
                <a:ext cx="9278128" cy="1289498"/>
              </a:xfrm>
              <a:prstGeom prst="rect">
                <a:avLst/>
              </a:prstGeom>
              <a:blipFill>
                <a:blip r:embed="rId4"/>
                <a:stretch>
                  <a:fillRect l="-1503" t="-294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828D46-F088-E64A-EE23-B6FE6E2D77E6}"/>
              </a:ext>
            </a:extLst>
          </p:cNvPr>
          <p:cNvSpPr/>
          <p:nvPr/>
        </p:nvSpPr>
        <p:spPr>
          <a:xfrm>
            <a:off x="1261357" y="1294411"/>
            <a:ext cx="635000" cy="4242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8EE08-A11F-6FA1-15E4-D3FABAF6E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612" y="3238043"/>
            <a:ext cx="432489" cy="381002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D86980-DC07-7FA7-8BD1-D48274600B24}"/>
              </a:ext>
            </a:extLst>
          </p:cNvPr>
          <p:cNvSpPr/>
          <p:nvPr/>
        </p:nvSpPr>
        <p:spPr>
          <a:xfrm>
            <a:off x="1082027" y="1117920"/>
            <a:ext cx="997175" cy="4595149"/>
          </a:xfrm>
          <a:prstGeom prst="round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621339-DB2C-0445-8DCD-66ED06B8F14B}"/>
              </a:ext>
            </a:extLst>
          </p:cNvPr>
          <p:cNvCxnSpPr>
            <a:cxnSpLocks/>
          </p:cNvCxnSpPr>
          <p:nvPr/>
        </p:nvCxnSpPr>
        <p:spPr>
          <a:xfrm>
            <a:off x="1578856" y="5700253"/>
            <a:ext cx="0" cy="297604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3702740-72FB-BC1A-0E1D-D1AE057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3871" y="1119058"/>
                <a:ext cx="9278129" cy="51743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/>
                  <a:t>Encoding blows input size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3B43C2CB-57E4-64C5-45B5-841BF19C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71" y="1119058"/>
                <a:ext cx="9278129" cy="517430"/>
              </a:xfrm>
              <a:prstGeom prst="rect">
                <a:avLst/>
              </a:prstGeom>
              <a:blipFill>
                <a:blip r:embed="rId6"/>
                <a:stretch>
                  <a:fillRect l="-1503" t="-21951" b="-341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3E5A1A3-69D8-2813-F62F-0C9528166CE8}"/>
              </a:ext>
            </a:extLst>
          </p:cNvPr>
          <p:cNvSpPr txBox="1"/>
          <p:nvPr/>
        </p:nvSpPr>
        <p:spPr>
          <a:xfrm>
            <a:off x="684749" y="5889778"/>
            <a:ext cx="178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Robustify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oracle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BCB6D-6F48-CE66-2A70-6FE2092A74B3}"/>
              </a:ext>
            </a:extLst>
          </p:cNvPr>
          <p:cNvSpPr/>
          <p:nvPr/>
        </p:nvSpPr>
        <p:spPr>
          <a:xfrm>
            <a:off x="4494256" y="2146252"/>
            <a:ext cx="1666754" cy="356681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FA3CEA-A0E2-0C2D-1CF9-F8292C2FC23A}"/>
              </a:ext>
            </a:extLst>
          </p:cNvPr>
          <p:cNvSpPr/>
          <p:nvPr/>
        </p:nvSpPr>
        <p:spPr>
          <a:xfrm>
            <a:off x="7866351" y="2146251"/>
            <a:ext cx="1666754" cy="356681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EE3CBE-AAB3-2871-FA46-103050EC900E}"/>
              </a:ext>
            </a:extLst>
          </p:cNvPr>
          <p:cNvCxnSpPr/>
          <p:nvPr/>
        </p:nvCxnSpPr>
        <p:spPr>
          <a:xfrm>
            <a:off x="5327633" y="2586090"/>
            <a:ext cx="3372095" cy="335665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7C5668-A4ED-CC8F-2570-28965AC9FA85}"/>
              </a:ext>
            </a:extLst>
          </p:cNvPr>
          <p:cNvCxnSpPr>
            <a:cxnSpLocks/>
          </p:cNvCxnSpPr>
          <p:nvPr/>
        </p:nvCxnSpPr>
        <p:spPr>
          <a:xfrm flipV="1">
            <a:off x="5225390" y="2921755"/>
            <a:ext cx="3474338" cy="10430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281EEA-AA11-CE88-2C3A-BE4CDDF3533C}"/>
              </a:ext>
            </a:extLst>
          </p:cNvPr>
          <p:cNvCxnSpPr>
            <a:cxnSpLocks/>
          </p:cNvCxnSpPr>
          <p:nvPr/>
        </p:nvCxnSpPr>
        <p:spPr>
          <a:xfrm>
            <a:off x="5449204" y="3535822"/>
            <a:ext cx="3340466" cy="570073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BAE323-0CEE-B572-17B1-58A4932EC9A2}"/>
              </a:ext>
            </a:extLst>
          </p:cNvPr>
          <p:cNvCxnSpPr>
            <a:cxnSpLocks/>
          </p:cNvCxnSpPr>
          <p:nvPr/>
        </p:nvCxnSpPr>
        <p:spPr>
          <a:xfrm flipV="1">
            <a:off x="5052690" y="4105895"/>
            <a:ext cx="3736980" cy="196105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289C9A-991F-B59A-5F54-4B7C0D7C916B}"/>
              </a:ext>
            </a:extLst>
          </p:cNvPr>
          <p:cNvCxnSpPr>
            <a:cxnSpLocks/>
          </p:cNvCxnSpPr>
          <p:nvPr/>
        </p:nvCxnSpPr>
        <p:spPr>
          <a:xfrm>
            <a:off x="5449204" y="4744192"/>
            <a:ext cx="3547605" cy="2400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674971-24DD-6602-B5F7-2C207E3FE67F}"/>
              </a:ext>
            </a:extLst>
          </p:cNvPr>
          <p:cNvCxnSpPr>
            <a:cxnSpLocks/>
          </p:cNvCxnSpPr>
          <p:nvPr/>
        </p:nvCxnSpPr>
        <p:spPr>
          <a:xfrm flipV="1">
            <a:off x="5052690" y="4979787"/>
            <a:ext cx="3944119" cy="40205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5B0D33-B9CC-71C0-D7A7-454B1ACE6F16}"/>
                  </a:ext>
                </a:extLst>
              </p:cNvPr>
              <p:cNvSpPr txBox="1"/>
              <p:nvPr/>
            </p:nvSpPr>
            <p:spPr>
              <a:xfrm>
                <a:off x="4727533" y="1541170"/>
                <a:ext cx="1582613" cy="56265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D5B0D33-B9CC-71C0-D7A7-454B1ACE6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533" y="1541170"/>
                <a:ext cx="1582613" cy="562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DCC44D8-4DBD-724D-4E5D-74757558618E}"/>
                  </a:ext>
                </a:extLst>
              </p:cNvPr>
              <p:cNvSpPr/>
              <p:nvPr/>
            </p:nvSpPr>
            <p:spPr>
              <a:xfrm>
                <a:off x="5225390" y="2303356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DCC44D8-4DBD-724D-4E5D-747575586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90" y="2303356"/>
                <a:ext cx="223814" cy="45141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BC124AF-FCDA-9A52-E53E-16E9E4052CE6}"/>
                  </a:ext>
                </a:extLst>
              </p:cNvPr>
              <p:cNvSpPr/>
              <p:nvPr/>
            </p:nvSpPr>
            <p:spPr>
              <a:xfrm>
                <a:off x="5113483" y="2801905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BC124AF-FCDA-9A52-E53E-16E9E405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83" y="2801905"/>
                <a:ext cx="223814" cy="45141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0B64758-9AAB-C2BE-2981-FB386EB1B6D1}"/>
                  </a:ext>
                </a:extLst>
              </p:cNvPr>
              <p:cNvSpPr/>
              <p:nvPr/>
            </p:nvSpPr>
            <p:spPr>
              <a:xfrm>
                <a:off x="5327633" y="3310116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0B64758-9AAB-C2BE-2981-FB386EB1B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633" y="3310116"/>
                <a:ext cx="223814" cy="45141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30A7D0B-39AA-187C-97A6-1305FA5DE141}"/>
                  </a:ext>
                </a:extLst>
              </p:cNvPr>
              <p:cNvSpPr/>
              <p:nvPr/>
            </p:nvSpPr>
            <p:spPr>
              <a:xfrm>
                <a:off x="4946446" y="4038711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30A7D0B-39AA-187C-97A6-1305FA5DE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46" y="4038711"/>
                <a:ext cx="223814" cy="45141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53C3B0A-CAD5-7443-584E-36B950F7E0B8}"/>
                  </a:ext>
                </a:extLst>
              </p:cNvPr>
              <p:cNvSpPr/>
              <p:nvPr/>
            </p:nvSpPr>
            <p:spPr>
              <a:xfrm>
                <a:off x="5337297" y="4504807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53C3B0A-CAD5-7443-584E-36B950F7E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297" y="4504807"/>
                <a:ext cx="223814" cy="45141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CC38883-A070-78B0-E2AB-7CE7355C4A12}"/>
                  </a:ext>
                </a:extLst>
              </p:cNvPr>
              <p:cNvSpPr/>
              <p:nvPr/>
            </p:nvSpPr>
            <p:spPr>
              <a:xfrm>
                <a:off x="4983642" y="5131604"/>
                <a:ext cx="223814" cy="4514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222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CC38883-A070-78B0-E2AB-7CE7355C4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642" y="5131604"/>
                <a:ext cx="223814" cy="45141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1224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2740-72FB-BC1A-0E1D-D1AE057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NISQ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DB45CAD-7535-633E-6DCD-103C72D6E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By tracking propagation of errors across these three phases, can show this yields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quasi-poly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time NISQ algorithm</a:t>
                </a:r>
                <a:r>
                  <a:rPr lang="en-US" dirty="0"/>
                  <a:t>, in contrast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classical lower bound. 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dirty="0"/>
                  <a:t>By padding, yields desired oracle separation between BPP and NISQ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DB45CAD-7535-633E-6DCD-103C72D6E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  <a:blipFill>
                <a:blip r:embed="rId3"/>
                <a:stretch>
                  <a:fillRect l="-1410" t="-2638" r="-2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6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04B0B3-7C89-C539-AE16-68C6DF17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244" y="301366"/>
            <a:ext cx="6127511" cy="6255268"/>
          </a:xfrm>
        </p:spPr>
        <p:txBody>
          <a:bodyPr anchor="ctr" anchorCtr="0">
            <a:noAutofit/>
          </a:bodyPr>
          <a:lstStyle/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BERNSTEIN-VAZIRANI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GROVER SEARCH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BPP vs NISQ vs BQP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SHADOW TOMOGRAPHY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PROBLEMS/TAKEAWAYS</a:t>
            </a:r>
          </a:p>
        </p:txBody>
      </p:sp>
    </p:spTree>
    <p:extLst>
      <p:ext uri="{BB962C8B-B14F-4D97-AF65-F5344CB8AC3E}">
        <p14:creationId xmlns:p14="http://schemas.microsoft.com/office/powerpoint/2010/main" val="836169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CFDF-CA2D-0843-DECB-6963099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TOMOGRAPHY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E8EA1-E7C4-F87B-3EA2-6FBCE5D9A6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428999"/>
                <a:ext cx="11704320" cy="23411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contrast,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copies are needed for BQP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[Huang-</a:t>
                </a:r>
                <a:r>
                  <a:rPr lang="en-US" dirty="0" err="1">
                    <a:solidFill>
                      <a:schemeClr val="bg1">
                        <a:lumMod val="65000"/>
                      </a:schemeClr>
                    </a:solidFill>
                  </a:rPr>
                  <a:t>Flammia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-</a:t>
                </a:r>
                <a:r>
                  <a:rPr lang="en-US" dirty="0" err="1">
                    <a:solidFill>
                      <a:schemeClr val="bg1">
                        <a:lumMod val="65000"/>
                      </a:schemeClr>
                    </a:solidFill>
                  </a:rPr>
                  <a:t>Preskill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‘22]: </a:t>
                </a:r>
                <a:r>
                  <a:rPr lang="en-US" dirty="0"/>
                  <a:t>NISQ upper bound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1 −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copies even for more challenging noise models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E8EA1-E7C4-F87B-3EA2-6FBCE5D9A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428999"/>
                <a:ext cx="11704320" cy="2341179"/>
              </a:xfrm>
              <a:blipFill>
                <a:blip r:embed="rId2"/>
                <a:stretch>
                  <a:fillRect l="-1410" t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01B2682-DB9E-C4FA-1F57-CAEFE10261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7" y="1276534"/>
                <a:ext cx="11413672" cy="170362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NISQ algorithm requires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1 −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copies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𝜌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to learn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d>
                  </m:oMath>
                </a14:m>
                <a:r>
                  <a:rPr lang="el-GR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all Pauli observables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up to constant additive error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01B2682-DB9E-C4FA-1F57-CAEFE1026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1276534"/>
                <a:ext cx="11413672" cy="1703622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 l="-1222" b="-12409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0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CFDF-CA2D-0843-DECB-6963099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TOMOGRAPHY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E8EA1-E7C4-F87B-3EA2-6FBCE5D9A6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3428998"/>
                <a:ext cx="5958684" cy="34290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In contrast, at most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copies are needed for BQP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[Huang-</a:t>
                </a:r>
                <a:r>
                  <a:rPr lang="en-US" sz="2800" dirty="0" err="1">
                    <a:solidFill>
                      <a:schemeClr val="bg1">
                        <a:lumMod val="65000"/>
                      </a:schemeClr>
                    </a:solidFill>
                  </a:rPr>
                  <a:t>Flammia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bg1">
                        <a:lumMod val="65000"/>
                      </a:schemeClr>
                    </a:solidFill>
                  </a:rPr>
                  <a:t>Preskill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‘22]: </a:t>
                </a:r>
                <a:r>
                  <a:rPr lang="en-US" sz="2800" dirty="0"/>
                  <a:t>NISQ upper bound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1 −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copies even for more challenging noise models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E8EA1-E7C4-F87B-3EA2-6FBCE5D9A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3428998"/>
                <a:ext cx="5958684" cy="3429002"/>
              </a:xfrm>
              <a:blipFill>
                <a:blip r:embed="rId2"/>
                <a:stretch>
                  <a:fillRect l="-2340" t="-3321" r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01B2682-DB9E-C4FA-1F57-CAEFE10261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557" y="1276534"/>
                <a:ext cx="11413672" cy="170362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lang="en-US" sz="32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-Cotler-Huang-Li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‘22]: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NISQ algorithm requires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1 −</m:t>
                                </m:r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copies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𝜌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to learn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32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d>
                  </m:oMath>
                </a14:m>
                <a:r>
                  <a:rPr lang="el-GR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all Pauli observables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up to constant additive error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01B2682-DB9E-C4FA-1F57-CAEFE1026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" y="1276534"/>
                <a:ext cx="11413672" cy="1703622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 l="-1222" b="-12409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C60DC4-2DAE-DED7-A497-0AB05B717171}"/>
              </a:ext>
            </a:extLst>
          </p:cNvPr>
          <p:cNvSpPr txBox="1"/>
          <p:nvPr/>
        </p:nvSpPr>
        <p:spPr>
          <a:xfrm>
            <a:off x="6206362" y="3429003"/>
            <a:ext cx="3142956" cy="2790957"/>
          </a:xfrm>
          <a:prstGeom prst="roundRect">
            <a:avLst/>
          </a:prstGeom>
          <a:solidFill>
            <a:schemeClr val="accent1">
              <a:alpha val="65862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2AC5D6-8F1D-D7AF-94B4-4B11CE5106B4}"/>
              </a:ext>
            </a:extLst>
          </p:cNvPr>
          <p:cNvGrpSpPr/>
          <p:nvPr/>
        </p:nvGrpSpPr>
        <p:grpSpPr>
          <a:xfrm>
            <a:off x="9349318" y="3429001"/>
            <a:ext cx="2754108" cy="2790958"/>
            <a:chOff x="8436340" y="3015872"/>
            <a:chExt cx="3511820" cy="35588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52BA8-3B54-F666-537B-75A53D99F56F}"/>
                </a:ext>
              </a:extLst>
            </p:cNvPr>
            <p:cNvSpPr txBox="1"/>
            <p:nvPr/>
          </p:nvSpPr>
          <p:spPr>
            <a:xfrm>
              <a:off x="8436340" y="3015872"/>
              <a:ext cx="3511820" cy="3558808"/>
            </a:xfrm>
            <a:prstGeom prst="roundRect">
              <a:avLst/>
            </a:prstGeom>
            <a:solidFill>
              <a:schemeClr val="accent1">
                <a:alpha val="65862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endPara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0362DFDB-0020-1565-1ABF-801D2D15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4253" y="3314812"/>
              <a:ext cx="3015993" cy="2962895"/>
            </a:xfrm>
            <a:prstGeom prst="roundRect">
              <a:avLst>
                <a:gd name="adj" fmla="val 1013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7CAAB9-2736-D383-FEAD-E63A61ECC4D1}"/>
              </a:ext>
            </a:extLst>
          </p:cNvPr>
          <p:cNvGrpSpPr/>
          <p:nvPr/>
        </p:nvGrpSpPr>
        <p:grpSpPr>
          <a:xfrm>
            <a:off x="6396947" y="3673295"/>
            <a:ext cx="2761786" cy="2302372"/>
            <a:chOff x="0" y="1107831"/>
            <a:chExt cx="5961185" cy="49695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 descr="Scatter chart&#10;&#10;Description automatically generated with low confidence">
              <a:extLst>
                <a:ext uri="{FF2B5EF4-FFF2-40B4-BE49-F238E27FC236}">
                  <a16:creationId xmlns:a16="http://schemas.microsoft.com/office/drawing/2014/main" id="{AF51C066-EF1B-E33A-6B1A-C67F5F451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297" r="51106" b="15109"/>
            <a:stretch/>
          </p:blipFill>
          <p:spPr>
            <a:xfrm>
              <a:off x="0" y="1107831"/>
              <a:ext cx="5961185" cy="4413738"/>
            </a:xfrm>
            <a:prstGeom prst="round2SameRect">
              <a:avLst/>
            </a:prstGeom>
          </p:spPr>
        </p:pic>
        <p:pic>
          <p:nvPicPr>
            <p:cNvPr id="12" name="Picture 11" descr="Scatter chart&#10;&#10;Description automatically generated with low confidence">
              <a:extLst>
                <a:ext uri="{FF2B5EF4-FFF2-40B4-BE49-F238E27FC236}">
                  <a16:creationId xmlns:a16="http://schemas.microsoft.com/office/drawing/2014/main" id="{B05190FF-99BF-BF41-83CC-56FE20453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423" t="85687" r="19702" b="2584"/>
            <a:stretch/>
          </p:blipFill>
          <p:spPr>
            <a:xfrm>
              <a:off x="0" y="5521570"/>
              <a:ext cx="5961185" cy="55582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E6EADF4-2436-CDB9-30FD-6B9B474A8F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6278651"/>
                <a:ext cx="11749224" cy="61446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[Huang et al. ’21]: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 advantage for intermediate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E6EADF4-2436-CDB9-30FD-6B9B474A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6278651"/>
                <a:ext cx="11749224" cy="614469"/>
              </a:xfrm>
              <a:prstGeom prst="rect">
                <a:avLst/>
              </a:prstGeom>
              <a:blipFill>
                <a:blip r:embed="rId6"/>
                <a:stretch>
                  <a:fillRect t="-18367" r="-324" b="-1224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3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04B0B3-7C89-C539-AE16-68C6DF17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244" y="301366"/>
            <a:ext cx="6127511" cy="6255268"/>
          </a:xfrm>
        </p:spPr>
        <p:txBody>
          <a:bodyPr anchor="ctr" anchorCtr="0">
            <a:noAutofit/>
          </a:bodyPr>
          <a:lstStyle/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BERNSTEIN-VAZIRANI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GROVER SEARCH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BPP vs NISQ vs BQP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SHADOW TOMOGRAPHY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OPEN PROBLEMS/TAKEAWAYS</a:t>
            </a:r>
          </a:p>
        </p:txBody>
      </p:sp>
    </p:spTree>
    <p:extLst>
      <p:ext uri="{BB962C8B-B14F-4D97-AF65-F5344CB8AC3E}">
        <p14:creationId xmlns:p14="http://schemas.microsoft.com/office/powerpoint/2010/main" val="1676538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E997-1671-D7D0-D0BD-13260BD3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		  </a:t>
            </a:r>
            <a:r>
              <a:rPr lang="en-US" sz="2800" dirty="0"/>
              <a:t> </a:t>
            </a:r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05A0-968B-D342-035F-81089F2D3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5852160" cy="5563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More natural oracles?</a:t>
            </a:r>
          </a:p>
          <a:p>
            <a:pPr marL="239713" lvl="1" indent="-239713"/>
            <a:r>
              <a:rPr lang="en-US" dirty="0"/>
              <a:t>NISQ lower bd for (vanilla) Simon’s?</a:t>
            </a:r>
          </a:p>
          <a:p>
            <a:pPr marL="239713" lvl="1" indent="-239713"/>
            <a:r>
              <a:rPr lang="en-US" dirty="0"/>
              <a:t>Single oracle that simultaneously separates all three classes?</a:t>
            </a:r>
          </a:p>
          <a:p>
            <a:pPr marL="239713" lvl="1" indent="-239713"/>
            <a:r>
              <a:rPr lang="en-US" dirty="0"/>
              <a:t>Separate BPP and NISQ relative to a random oracle? (</a:t>
            </a:r>
            <a:r>
              <a:rPr lang="en-US" dirty="0" err="1"/>
              <a:t>conj</a:t>
            </a:r>
            <a:r>
              <a:rPr lang="en-US" dirty="0"/>
              <a:t>: not possible)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Incorporating spatial constraints?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Hierarchy between NISQ and BQP?</a:t>
            </a:r>
          </a:p>
          <a:p>
            <a:pPr marL="239713" lvl="1" indent="-239713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can NISQ + modest amount of partial measurement / intermediate ancilla do?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Other NISQ speedups beyond BV?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5AB968-951B-5DC9-7F47-655CF4E95D49}"/>
              </a:ext>
            </a:extLst>
          </p:cNvPr>
          <p:cNvSpPr txBox="1">
            <a:spLocks/>
          </p:cNvSpPr>
          <p:nvPr/>
        </p:nvSpPr>
        <p:spPr>
          <a:xfrm>
            <a:off x="6096000" y="1294411"/>
            <a:ext cx="5852160" cy="55635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Unique opportunity to define complexity class directly motivated by contemporary engineering constraints</a:t>
            </a:r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r>
              <a:rPr lang="en-US" dirty="0"/>
              <a:t>NISQ class offers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mathematical framework for reasoning about noisy quantum advantage</a:t>
            </a:r>
          </a:p>
          <a:p>
            <a:pPr marL="11113" lvl="1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1113" lvl="1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1113" lvl="1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1113" lvl="1" indent="0">
              <a:buNone/>
            </a:pPr>
            <a:r>
              <a:rPr lang="en-US" dirty="0"/>
              <a:t>Oracle separations suggesting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NISQ is intermediate between BPP and BQP</a:t>
            </a:r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r>
              <a:rPr lang="en-US" dirty="0"/>
              <a:t>Gave NISQ upper/lower bds for well-studied problems: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Grover search, BV, shadow tomography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07559-79CD-1169-F26D-5F590B709378}"/>
              </a:ext>
            </a:extLst>
          </p:cNvPr>
          <p:cNvSpPr txBox="1"/>
          <p:nvPr/>
        </p:nvSpPr>
        <p:spPr>
          <a:xfrm>
            <a:off x="10701464" y="0"/>
            <a:ext cx="1519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215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C680A4-FCDD-377D-8C7E-D158DC6BFA90}"/>
              </a:ext>
            </a:extLst>
          </p:cNvPr>
          <p:cNvCxnSpPr>
            <a:cxnSpLocks/>
          </p:cNvCxnSpPr>
          <p:nvPr/>
        </p:nvCxnSpPr>
        <p:spPr>
          <a:xfrm>
            <a:off x="6571966" y="263431"/>
            <a:ext cx="2804721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921322-EC45-5AFA-F4D2-8F1B3B56DA0A}"/>
              </a:ext>
            </a:extLst>
          </p:cNvPr>
          <p:cNvCxnSpPr>
            <a:cxnSpLocks/>
          </p:cNvCxnSpPr>
          <p:nvPr/>
        </p:nvCxnSpPr>
        <p:spPr>
          <a:xfrm>
            <a:off x="6571966" y="1414721"/>
            <a:ext cx="2804721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AF5AA6-E434-4FBA-9775-C0070C059DC8}"/>
              </a:ext>
            </a:extLst>
          </p:cNvPr>
          <p:cNvCxnSpPr>
            <a:cxnSpLocks/>
          </p:cNvCxnSpPr>
          <p:nvPr/>
        </p:nvCxnSpPr>
        <p:spPr>
          <a:xfrm>
            <a:off x="6571966" y="1029238"/>
            <a:ext cx="2804721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7381FE-1F7C-367B-BCEA-D152F00400FC}"/>
              </a:ext>
            </a:extLst>
          </p:cNvPr>
          <p:cNvCxnSpPr>
            <a:cxnSpLocks/>
          </p:cNvCxnSpPr>
          <p:nvPr/>
        </p:nvCxnSpPr>
        <p:spPr>
          <a:xfrm>
            <a:off x="6571966" y="647479"/>
            <a:ext cx="2804721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10C1A-916E-A19A-D433-F06E04A9385C}"/>
              </a:ext>
            </a:extLst>
          </p:cNvPr>
          <p:cNvSpPr/>
          <p:nvPr/>
        </p:nvSpPr>
        <p:spPr>
          <a:xfrm>
            <a:off x="6573956" y="230265"/>
            <a:ext cx="315310" cy="1223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97C36B-6036-8BCE-4515-F626FA32DFB0}"/>
              </a:ext>
            </a:extLst>
          </p:cNvPr>
          <p:cNvSpPr/>
          <p:nvPr/>
        </p:nvSpPr>
        <p:spPr>
          <a:xfrm>
            <a:off x="9072952" y="230265"/>
            <a:ext cx="315310" cy="12234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46A1954-78BE-3D16-D4F5-71C11BDE090B}"/>
              </a:ext>
            </a:extLst>
          </p:cNvPr>
          <p:cNvSpPr/>
          <p:nvPr/>
        </p:nvSpPr>
        <p:spPr>
          <a:xfrm>
            <a:off x="4243849" y="6819198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57ABC6-E178-0D71-B644-A315627DC5C6}"/>
              </a:ext>
            </a:extLst>
          </p:cNvPr>
          <p:cNvSpPr/>
          <p:nvPr/>
        </p:nvSpPr>
        <p:spPr>
          <a:xfrm>
            <a:off x="4396249" y="6971598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8BEA3F-0D28-92FC-DD2A-E6C145DA1E1F}"/>
              </a:ext>
            </a:extLst>
          </p:cNvPr>
          <p:cNvSpPr/>
          <p:nvPr/>
        </p:nvSpPr>
        <p:spPr>
          <a:xfrm>
            <a:off x="174480" y="4796371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CF5E88D-A922-5FED-8641-CEC749F08DB5}"/>
              </a:ext>
            </a:extLst>
          </p:cNvPr>
          <p:cNvSpPr/>
          <p:nvPr/>
        </p:nvSpPr>
        <p:spPr>
          <a:xfrm>
            <a:off x="326880" y="4948771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560A188-A48B-FFDB-C300-76702B7B6DA9}"/>
              </a:ext>
            </a:extLst>
          </p:cNvPr>
          <p:cNvSpPr/>
          <p:nvPr/>
        </p:nvSpPr>
        <p:spPr>
          <a:xfrm>
            <a:off x="479280" y="5101171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85366A-3DA2-A567-D3F8-5DF67D95108A}"/>
              </a:ext>
            </a:extLst>
          </p:cNvPr>
          <p:cNvSpPr/>
          <p:nvPr/>
        </p:nvSpPr>
        <p:spPr>
          <a:xfrm>
            <a:off x="631680" y="5253571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A59030-96B8-DDCE-090E-FD22363F0A2F}"/>
              </a:ext>
            </a:extLst>
          </p:cNvPr>
          <p:cNvSpPr/>
          <p:nvPr/>
        </p:nvSpPr>
        <p:spPr>
          <a:xfrm>
            <a:off x="784080" y="5405971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B6B4E5-25D8-F5E8-C7AD-A9AB637C0AE1}"/>
              </a:ext>
            </a:extLst>
          </p:cNvPr>
          <p:cNvSpPr/>
          <p:nvPr/>
        </p:nvSpPr>
        <p:spPr>
          <a:xfrm>
            <a:off x="936480" y="5558371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965E622-A9D2-A015-7775-DFF05C984311}"/>
              </a:ext>
            </a:extLst>
          </p:cNvPr>
          <p:cNvSpPr/>
          <p:nvPr/>
        </p:nvSpPr>
        <p:spPr>
          <a:xfrm>
            <a:off x="1088880" y="5710771"/>
            <a:ext cx="296274" cy="29627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0923E69-CB8C-8010-8FF3-AD77353E21C8}"/>
              </a:ext>
            </a:extLst>
          </p:cNvPr>
          <p:cNvGrpSpPr/>
          <p:nvPr/>
        </p:nvGrpSpPr>
        <p:grpSpPr>
          <a:xfrm>
            <a:off x="4073834" y="4896942"/>
            <a:ext cx="313889" cy="313889"/>
            <a:chOff x="4581467" y="5245045"/>
            <a:chExt cx="313889" cy="313889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F42AE7B-3FF3-AD24-4745-95EB5F0AB773}"/>
                </a:ext>
              </a:extLst>
            </p:cNvPr>
            <p:cNvSpPr/>
            <p:nvPr/>
          </p:nvSpPr>
          <p:spPr>
            <a:xfrm>
              <a:off x="4581467" y="5245045"/>
              <a:ext cx="313889" cy="313889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C11B065-C4FA-4F30-68BB-6C87737E257A}"/>
                </a:ext>
              </a:extLst>
            </p:cNvPr>
            <p:cNvCxnSpPr>
              <a:stCxn id="110" idx="0"/>
              <a:endCxn id="110" idx="4"/>
            </p:cNvCxnSpPr>
            <p:nvPr/>
          </p:nvCxnSpPr>
          <p:spPr>
            <a:xfrm>
              <a:off x="4738412" y="5245045"/>
              <a:ext cx="0" cy="3138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7286BD0-F280-00C9-FF04-3FA8FB7A23C1}"/>
                </a:ext>
              </a:extLst>
            </p:cNvPr>
            <p:cNvCxnSpPr>
              <a:cxnSpLocks/>
              <a:stCxn id="110" idx="2"/>
              <a:endCxn id="110" idx="6"/>
            </p:cNvCxnSpPr>
            <p:nvPr/>
          </p:nvCxnSpPr>
          <p:spPr>
            <a:xfrm>
              <a:off x="4581467" y="5401990"/>
              <a:ext cx="31388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EC5A47A-3935-F263-F60A-D2C4F162A357}"/>
              </a:ext>
            </a:extLst>
          </p:cNvPr>
          <p:cNvGrpSpPr/>
          <p:nvPr/>
        </p:nvGrpSpPr>
        <p:grpSpPr>
          <a:xfrm>
            <a:off x="4226234" y="5049342"/>
            <a:ext cx="313889" cy="313889"/>
            <a:chOff x="4581467" y="5245045"/>
            <a:chExt cx="313889" cy="313889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5579295-6BD4-C8DD-BB17-83AE18E3C76A}"/>
                </a:ext>
              </a:extLst>
            </p:cNvPr>
            <p:cNvSpPr/>
            <p:nvPr/>
          </p:nvSpPr>
          <p:spPr>
            <a:xfrm>
              <a:off x="4581467" y="5245045"/>
              <a:ext cx="313889" cy="313889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46F1A63-C4D3-EEFD-EC36-940DF173712F}"/>
                </a:ext>
              </a:extLst>
            </p:cNvPr>
            <p:cNvCxnSpPr>
              <a:stCxn id="114" idx="0"/>
              <a:endCxn id="114" idx="4"/>
            </p:cNvCxnSpPr>
            <p:nvPr/>
          </p:nvCxnSpPr>
          <p:spPr>
            <a:xfrm>
              <a:off x="4738412" y="5245045"/>
              <a:ext cx="0" cy="3138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341B385-3216-6B6F-AE5C-1D44B2725545}"/>
                </a:ext>
              </a:extLst>
            </p:cNvPr>
            <p:cNvCxnSpPr>
              <a:cxnSpLocks/>
              <a:stCxn id="114" idx="2"/>
              <a:endCxn id="114" idx="6"/>
            </p:cNvCxnSpPr>
            <p:nvPr/>
          </p:nvCxnSpPr>
          <p:spPr>
            <a:xfrm>
              <a:off x="4581467" y="5401990"/>
              <a:ext cx="31388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29B52DF-4702-FA85-80E2-24CD9FCEF8BE}"/>
              </a:ext>
            </a:extLst>
          </p:cNvPr>
          <p:cNvGrpSpPr/>
          <p:nvPr/>
        </p:nvGrpSpPr>
        <p:grpSpPr>
          <a:xfrm>
            <a:off x="4378634" y="5201742"/>
            <a:ext cx="313889" cy="313889"/>
            <a:chOff x="4581467" y="5245045"/>
            <a:chExt cx="313889" cy="31388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7C52024-5E31-596B-0C73-5F1143E6DD30}"/>
                </a:ext>
              </a:extLst>
            </p:cNvPr>
            <p:cNvSpPr/>
            <p:nvPr/>
          </p:nvSpPr>
          <p:spPr>
            <a:xfrm>
              <a:off x="4581467" y="5245045"/>
              <a:ext cx="313889" cy="313889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F6B0924-4051-EAA4-E426-39F490094A62}"/>
                </a:ext>
              </a:extLst>
            </p:cNvPr>
            <p:cNvCxnSpPr>
              <a:stCxn id="118" idx="0"/>
              <a:endCxn id="118" idx="4"/>
            </p:cNvCxnSpPr>
            <p:nvPr/>
          </p:nvCxnSpPr>
          <p:spPr>
            <a:xfrm>
              <a:off x="4738412" y="5245045"/>
              <a:ext cx="0" cy="3138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3C6405-803E-46BC-DEC4-5B04E9AC9DE5}"/>
                </a:ext>
              </a:extLst>
            </p:cNvPr>
            <p:cNvCxnSpPr>
              <a:cxnSpLocks/>
              <a:stCxn id="118" idx="2"/>
              <a:endCxn id="118" idx="6"/>
            </p:cNvCxnSpPr>
            <p:nvPr/>
          </p:nvCxnSpPr>
          <p:spPr>
            <a:xfrm>
              <a:off x="4581467" y="5401990"/>
              <a:ext cx="31388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C6AA48E-D6B0-7857-4206-B250028301C1}"/>
              </a:ext>
            </a:extLst>
          </p:cNvPr>
          <p:cNvGrpSpPr/>
          <p:nvPr/>
        </p:nvGrpSpPr>
        <p:grpSpPr>
          <a:xfrm>
            <a:off x="4531034" y="5354142"/>
            <a:ext cx="313889" cy="313889"/>
            <a:chOff x="4581467" y="5245045"/>
            <a:chExt cx="313889" cy="313889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E956D4C-941D-B05D-16A4-F6D7DCA2F244}"/>
                </a:ext>
              </a:extLst>
            </p:cNvPr>
            <p:cNvSpPr/>
            <p:nvPr/>
          </p:nvSpPr>
          <p:spPr>
            <a:xfrm>
              <a:off x="4581467" y="5245045"/>
              <a:ext cx="313889" cy="313889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12E1AF7-8384-2222-E8A2-4F538B436AC4}"/>
                </a:ext>
              </a:extLst>
            </p:cNvPr>
            <p:cNvCxnSpPr>
              <a:stCxn id="122" idx="0"/>
              <a:endCxn id="122" idx="4"/>
            </p:cNvCxnSpPr>
            <p:nvPr/>
          </p:nvCxnSpPr>
          <p:spPr>
            <a:xfrm>
              <a:off x="4738412" y="5245045"/>
              <a:ext cx="0" cy="3138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C94086-2B36-7BD1-74A9-DE32FEF67B9F}"/>
                </a:ext>
              </a:extLst>
            </p:cNvPr>
            <p:cNvCxnSpPr>
              <a:cxnSpLocks/>
              <a:stCxn id="122" idx="2"/>
              <a:endCxn id="122" idx="6"/>
            </p:cNvCxnSpPr>
            <p:nvPr/>
          </p:nvCxnSpPr>
          <p:spPr>
            <a:xfrm>
              <a:off x="4581467" y="5401990"/>
              <a:ext cx="31388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B72B77D-D5BA-29F8-895C-B17BC1F3BFC0}"/>
              </a:ext>
            </a:extLst>
          </p:cNvPr>
          <p:cNvGrpSpPr/>
          <p:nvPr/>
        </p:nvGrpSpPr>
        <p:grpSpPr>
          <a:xfrm>
            <a:off x="4683434" y="5506542"/>
            <a:ext cx="313889" cy="313889"/>
            <a:chOff x="4581467" y="5245045"/>
            <a:chExt cx="313889" cy="313889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F086302-6747-6247-8448-139CA0DCD14C}"/>
                </a:ext>
              </a:extLst>
            </p:cNvPr>
            <p:cNvSpPr/>
            <p:nvPr/>
          </p:nvSpPr>
          <p:spPr>
            <a:xfrm>
              <a:off x="4581467" y="5245045"/>
              <a:ext cx="313889" cy="313889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05ADE23-F098-92CF-1300-E1A7C02F58E0}"/>
                </a:ext>
              </a:extLst>
            </p:cNvPr>
            <p:cNvCxnSpPr>
              <a:stCxn id="126" idx="0"/>
              <a:endCxn id="126" idx="4"/>
            </p:cNvCxnSpPr>
            <p:nvPr/>
          </p:nvCxnSpPr>
          <p:spPr>
            <a:xfrm>
              <a:off x="4738412" y="5245045"/>
              <a:ext cx="0" cy="3138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0E1240E-058D-ABAC-E756-C3FAF7DBD671}"/>
                </a:ext>
              </a:extLst>
            </p:cNvPr>
            <p:cNvCxnSpPr>
              <a:cxnSpLocks/>
              <a:stCxn id="126" idx="2"/>
              <a:endCxn id="126" idx="6"/>
            </p:cNvCxnSpPr>
            <p:nvPr/>
          </p:nvCxnSpPr>
          <p:spPr>
            <a:xfrm>
              <a:off x="4581467" y="5401990"/>
              <a:ext cx="31388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59DA76B-5579-7C99-CC00-8B9518AAB22B}"/>
              </a:ext>
            </a:extLst>
          </p:cNvPr>
          <p:cNvGrpSpPr/>
          <p:nvPr/>
        </p:nvGrpSpPr>
        <p:grpSpPr>
          <a:xfrm>
            <a:off x="4835834" y="5658942"/>
            <a:ext cx="313889" cy="313889"/>
            <a:chOff x="4581467" y="5245045"/>
            <a:chExt cx="313889" cy="313889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7499235-8665-CEA8-0BE6-53E9E3DDC605}"/>
                </a:ext>
              </a:extLst>
            </p:cNvPr>
            <p:cNvSpPr/>
            <p:nvPr/>
          </p:nvSpPr>
          <p:spPr>
            <a:xfrm>
              <a:off x="4581467" y="5245045"/>
              <a:ext cx="313889" cy="313889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252C550-3313-F8D7-1105-0B7298CD742C}"/>
                </a:ext>
              </a:extLst>
            </p:cNvPr>
            <p:cNvCxnSpPr>
              <a:stCxn id="130" idx="0"/>
              <a:endCxn id="130" idx="4"/>
            </p:cNvCxnSpPr>
            <p:nvPr/>
          </p:nvCxnSpPr>
          <p:spPr>
            <a:xfrm>
              <a:off x="4738412" y="5245045"/>
              <a:ext cx="0" cy="3138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79411FC-0EFD-E664-12F7-42C9038A485D}"/>
                </a:ext>
              </a:extLst>
            </p:cNvPr>
            <p:cNvCxnSpPr>
              <a:cxnSpLocks/>
              <a:stCxn id="130" idx="2"/>
              <a:endCxn id="130" idx="6"/>
            </p:cNvCxnSpPr>
            <p:nvPr/>
          </p:nvCxnSpPr>
          <p:spPr>
            <a:xfrm>
              <a:off x="4581467" y="5401990"/>
              <a:ext cx="31388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FCF92E5-0581-3CFA-B2A0-EBD2FBD03267}"/>
              </a:ext>
            </a:extLst>
          </p:cNvPr>
          <p:cNvGrpSpPr/>
          <p:nvPr/>
        </p:nvGrpSpPr>
        <p:grpSpPr>
          <a:xfrm>
            <a:off x="4988234" y="5811342"/>
            <a:ext cx="313889" cy="313889"/>
            <a:chOff x="4581467" y="5245045"/>
            <a:chExt cx="313889" cy="313889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2B0CBFD-0FCE-5C80-4484-8BE6255FAB17}"/>
                </a:ext>
              </a:extLst>
            </p:cNvPr>
            <p:cNvSpPr/>
            <p:nvPr/>
          </p:nvSpPr>
          <p:spPr>
            <a:xfrm>
              <a:off x="4581467" y="5245045"/>
              <a:ext cx="313889" cy="313889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CD77C23-52EC-3782-0B75-DCD7E9F78068}"/>
                </a:ext>
              </a:extLst>
            </p:cNvPr>
            <p:cNvCxnSpPr>
              <a:stCxn id="134" idx="0"/>
              <a:endCxn id="134" idx="4"/>
            </p:cNvCxnSpPr>
            <p:nvPr/>
          </p:nvCxnSpPr>
          <p:spPr>
            <a:xfrm>
              <a:off x="4738412" y="5245045"/>
              <a:ext cx="0" cy="3138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4562E5C-A0B1-3315-CAA1-A942C65287DB}"/>
                </a:ext>
              </a:extLst>
            </p:cNvPr>
            <p:cNvCxnSpPr>
              <a:cxnSpLocks/>
              <a:stCxn id="134" idx="2"/>
              <a:endCxn id="134" idx="6"/>
            </p:cNvCxnSpPr>
            <p:nvPr/>
          </p:nvCxnSpPr>
          <p:spPr>
            <a:xfrm>
              <a:off x="4581467" y="5401990"/>
              <a:ext cx="31388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4FDFB5A-D6B9-E27B-6291-4BE6DCEB6E47}"/>
              </a:ext>
            </a:extLst>
          </p:cNvPr>
          <p:cNvGrpSpPr/>
          <p:nvPr/>
        </p:nvGrpSpPr>
        <p:grpSpPr>
          <a:xfrm>
            <a:off x="5140634" y="5963742"/>
            <a:ext cx="313889" cy="313889"/>
            <a:chOff x="4581467" y="5245045"/>
            <a:chExt cx="313889" cy="31388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18B5F42-171A-24DB-C4F2-9C6E6C2240AB}"/>
                </a:ext>
              </a:extLst>
            </p:cNvPr>
            <p:cNvSpPr/>
            <p:nvPr/>
          </p:nvSpPr>
          <p:spPr>
            <a:xfrm>
              <a:off x="4581467" y="5245045"/>
              <a:ext cx="313889" cy="313889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8D3B0D-8708-68C8-CE9E-1DA5C8597129}"/>
                </a:ext>
              </a:extLst>
            </p:cNvPr>
            <p:cNvCxnSpPr>
              <a:stCxn id="138" idx="0"/>
              <a:endCxn id="138" idx="4"/>
            </p:cNvCxnSpPr>
            <p:nvPr/>
          </p:nvCxnSpPr>
          <p:spPr>
            <a:xfrm>
              <a:off x="4738412" y="5245045"/>
              <a:ext cx="0" cy="3138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01448E2-4C63-1E90-D514-CF4C5227EC7A}"/>
                </a:ext>
              </a:extLst>
            </p:cNvPr>
            <p:cNvCxnSpPr>
              <a:cxnSpLocks/>
              <a:stCxn id="138" idx="2"/>
              <a:endCxn id="138" idx="6"/>
            </p:cNvCxnSpPr>
            <p:nvPr/>
          </p:nvCxnSpPr>
          <p:spPr>
            <a:xfrm>
              <a:off x="4581467" y="5401990"/>
              <a:ext cx="31388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712004F6-F4EB-A57C-8753-E33BC4171E0A}"/>
              </a:ext>
            </a:extLst>
          </p:cNvPr>
          <p:cNvSpPr/>
          <p:nvPr/>
        </p:nvSpPr>
        <p:spPr>
          <a:xfrm>
            <a:off x="6046697" y="5997956"/>
            <a:ext cx="313889" cy="31388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CB6273F-1F03-2FB8-6445-397E00406500}"/>
              </a:ext>
            </a:extLst>
          </p:cNvPr>
          <p:cNvSpPr/>
          <p:nvPr/>
        </p:nvSpPr>
        <p:spPr>
          <a:xfrm>
            <a:off x="6199097" y="6150356"/>
            <a:ext cx="313889" cy="31388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BCE9DE4-BBE3-566C-FCD9-7E8C6BE7C1A0}"/>
              </a:ext>
            </a:extLst>
          </p:cNvPr>
          <p:cNvSpPr/>
          <p:nvPr/>
        </p:nvSpPr>
        <p:spPr>
          <a:xfrm>
            <a:off x="6351497" y="6302756"/>
            <a:ext cx="313889" cy="31388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DF71B69-68AE-BF29-0996-FCE1C7AEAE4E}"/>
              </a:ext>
            </a:extLst>
          </p:cNvPr>
          <p:cNvSpPr/>
          <p:nvPr/>
        </p:nvSpPr>
        <p:spPr>
          <a:xfrm>
            <a:off x="6503897" y="6455156"/>
            <a:ext cx="313889" cy="31388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05E568AF-DD31-CED4-C9DF-4E3164DA7E31}"/>
              </a:ext>
            </a:extLst>
          </p:cNvPr>
          <p:cNvSpPr/>
          <p:nvPr/>
        </p:nvSpPr>
        <p:spPr>
          <a:xfrm>
            <a:off x="6656297" y="6607556"/>
            <a:ext cx="313889" cy="31388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23748CB-1E5E-CF80-0318-CB65C37C4028}"/>
              </a:ext>
            </a:extLst>
          </p:cNvPr>
          <p:cNvGrpSpPr/>
          <p:nvPr/>
        </p:nvGrpSpPr>
        <p:grpSpPr>
          <a:xfrm>
            <a:off x="2394370" y="1438219"/>
            <a:ext cx="2816296" cy="1494870"/>
            <a:chOff x="2394370" y="1438219"/>
            <a:chExt cx="2816296" cy="149487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9A3382-7A6D-85E3-7150-AE873F7C00F9}"/>
                </a:ext>
              </a:extLst>
            </p:cNvPr>
            <p:cNvCxnSpPr>
              <a:cxnSpLocks/>
            </p:cNvCxnSpPr>
            <p:nvPr/>
          </p:nvCxnSpPr>
          <p:spPr>
            <a:xfrm>
              <a:off x="2394370" y="1600200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5FF2CE-FD16-6304-C405-56F73B37C71D}"/>
                </a:ext>
              </a:extLst>
            </p:cNvPr>
            <p:cNvCxnSpPr>
              <a:cxnSpLocks/>
            </p:cNvCxnSpPr>
            <p:nvPr/>
          </p:nvCxnSpPr>
          <p:spPr>
            <a:xfrm>
              <a:off x="2394370" y="2751490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F75145-A3E6-FFD1-04B1-8AC0FB796F4B}"/>
                </a:ext>
              </a:extLst>
            </p:cNvPr>
            <p:cNvCxnSpPr>
              <a:cxnSpLocks/>
            </p:cNvCxnSpPr>
            <p:nvPr/>
          </p:nvCxnSpPr>
          <p:spPr>
            <a:xfrm>
              <a:off x="2394370" y="2366007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CEE5EB-83A1-920E-E89B-F964B8C64D30}"/>
                </a:ext>
              </a:extLst>
            </p:cNvPr>
            <p:cNvCxnSpPr>
              <a:cxnSpLocks/>
            </p:cNvCxnSpPr>
            <p:nvPr/>
          </p:nvCxnSpPr>
          <p:spPr>
            <a:xfrm>
              <a:off x="2394370" y="1984248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F5ABCA-EA9C-ACC0-533D-EA1D2FEC3416}"/>
                </a:ext>
              </a:extLst>
            </p:cNvPr>
            <p:cNvSpPr/>
            <p:nvPr/>
          </p:nvSpPr>
          <p:spPr>
            <a:xfrm>
              <a:off x="2396360" y="1567034"/>
              <a:ext cx="315310" cy="1223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DD13ED-2ED5-698F-933E-C77342BCF8EC}"/>
                </a:ext>
              </a:extLst>
            </p:cNvPr>
            <p:cNvSpPr/>
            <p:nvPr/>
          </p:nvSpPr>
          <p:spPr>
            <a:xfrm>
              <a:off x="4895356" y="1567034"/>
              <a:ext cx="315310" cy="12234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A038AB-C062-FBE5-9E76-27F1386B5AE0}"/>
                </a:ext>
              </a:extLst>
            </p:cNvPr>
            <p:cNvSpPr/>
            <p:nvPr/>
          </p:nvSpPr>
          <p:spPr>
            <a:xfrm>
              <a:off x="2970912" y="1450629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0364E4-7837-F992-B819-CB928C1FEAC8}"/>
                </a:ext>
              </a:extLst>
            </p:cNvPr>
            <p:cNvSpPr/>
            <p:nvPr/>
          </p:nvSpPr>
          <p:spPr>
            <a:xfrm>
              <a:off x="3530715" y="1829046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86B9B7E-2F94-7835-7595-D23525D7819D}"/>
                </a:ext>
              </a:extLst>
            </p:cNvPr>
            <p:cNvGrpSpPr/>
            <p:nvPr/>
          </p:nvGrpSpPr>
          <p:grpSpPr>
            <a:xfrm>
              <a:off x="4204228" y="2598454"/>
              <a:ext cx="313889" cy="313889"/>
              <a:chOff x="4581467" y="5245045"/>
              <a:chExt cx="313889" cy="313889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2EE4D5E-4A16-1FF5-12EF-C662CAD0EE5C}"/>
                  </a:ext>
                </a:extLst>
              </p:cNvPr>
              <p:cNvSpPr/>
              <p:nvPr/>
            </p:nvSpPr>
            <p:spPr>
              <a:xfrm>
                <a:off x="4581467" y="5245045"/>
                <a:ext cx="313889" cy="313889"/>
              </a:xfrm>
              <a:prstGeom prst="ellips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FECF91D-CD6F-3809-23A2-7ADA6DBE4C4B}"/>
                  </a:ext>
                </a:extLst>
              </p:cNvPr>
              <p:cNvCxnSpPr>
                <a:stCxn id="95" idx="0"/>
                <a:endCxn id="95" idx="4"/>
              </p:cNvCxnSpPr>
              <p:nvPr/>
            </p:nvCxnSpPr>
            <p:spPr>
              <a:xfrm>
                <a:off x="4738412" y="5245045"/>
                <a:ext cx="0" cy="31388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72DC789-E5C5-4E62-89BE-72E605384D6E}"/>
                  </a:ext>
                </a:extLst>
              </p:cNvPr>
              <p:cNvCxnSpPr>
                <a:cxnSpLocks/>
                <a:stCxn id="95" idx="2"/>
                <a:endCxn id="95" idx="6"/>
              </p:cNvCxnSpPr>
              <p:nvPr/>
            </p:nvCxnSpPr>
            <p:spPr>
              <a:xfrm>
                <a:off x="4581467" y="5401990"/>
                <a:ext cx="31388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12195D-68F9-A9D8-52B9-0F6BF3EEAA18}"/>
                </a:ext>
              </a:extLst>
            </p:cNvPr>
            <p:cNvSpPr/>
            <p:nvPr/>
          </p:nvSpPr>
          <p:spPr>
            <a:xfrm>
              <a:off x="4204228" y="1438219"/>
              <a:ext cx="313889" cy="313889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7BCD2F9-C494-6D5D-C736-DC77F4D5F7A7}"/>
                </a:ext>
              </a:extLst>
            </p:cNvPr>
            <p:cNvCxnSpPr>
              <a:cxnSpLocks/>
              <a:stCxn id="95" idx="0"/>
            </p:cNvCxnSpPr>
            <p:nvPr/>
          </p:nvCxnSpPr>
          <p:spPr>
            <a:xfrm flipV="1">
              <a:off x="4361173" y="1602490"/>
              <a:ext cx="0" cy="99596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Multiply 156">
              <a:extLst>
                <a:ext uri="{FF2B5EF4-FFF2-40B4-BE49-F238E27FC236}">
                  <a16:creationId xmlns:a16="http://schemas.microsoft.com/office/drawing/2014/main" id="{A23D3888-173F-506D-5661-37FBE6479371}"/>
                </a:ext>
              </a:extLst>
            </p:cNvPr>
            <p:cNvSpPr/>
            <p:nvPr/>
          </p:nvSpPr>
          <p:spPr>
            <a:xfrm>
              <a:off x="2931747" y="2558486"/>
              <a:ext cx="374603" cy="374603"/>
            </a:xfrm>
            <a:prstGeom prst="mathMultiply">
              <a:avLst>
                <a:gd name="adj1" fmla="val 147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Multiply 157">
              <a:extLst>
                <a:ext uri="{FF2B5EF4-FFF2-40B4-BE49-F238E27FC236}">
                  <a16:creationId xmlns:a16="http://schemas.microsoft.com/office/drawing/2014/main" id="{0792AC03-DC2E-62A7-7DE9-6108A5913158}"/>
                </a:ext>
              </a:extLst>
            </p:cNvPr>
            <p:cNvSpPr/>
            <p:nvPr/>
          </p:nvSpPr>
          <p:spPr>
            <a:xfrm>
              <a:off x="3491550" y="2178935"/>
              <a:ext cx="374603" cy="374603"/>
            </a:xfrm>
            <a:prstGeom prst="mathMultiply">
              <a:avLst>
                <a:gd name="adj1" fmla="val 147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Multiply 161">
            <a:extLst>
              <a:ext uri="{FF2B5EF4-FFF2-40B4-BE49-F238E27FC236}">
                <a16:creationId xmlns:a16="http://schemas.microsoft.com/office/drawing/2014/main" id="{281F407B-6F4F-00FE-9507-B3A631A9EECA}"/>
              </a:ext>
            </a:extLst>
          </p:cNvPr>
          <p:cNvSpPr/>
          <p:nvPr/>
        </p:nvSpPr>
        <p:spPr>
          <a:xfrm>
            <a:off x="6141308" y="4185040"/>
            <a:ext cx="374603" cy="374603"/>
          </a:xfrm>
          <a:prstGeom prst="mathMultiply">
            <a:avLst>
              <a:gd name="adj1" fmla="val 14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Multiply 162">
            <a:extLst>
              <a:ext uri="{FF2B5EF4-FFF2-40B4-BE49-F238E27FC236}">
                <a16:creationId xmlns:a16="http://schemas.microsoft.com/office/drawing/2014/main" id="{51F550D2-5501-4C66-1068-98790D9687AB}"/>
              </a:ext>
            </a:extLst>
          </p:cNvPr>
          <p:cNvSpPr/>
          <p:nvPr/>
        </p:nvSpPr>
        <p:spPr>
          <a:xfrm>
            <a:off x="6293708" y="4337440"/>
            <a:ext cx="374603" cy="374603"/>
          </a:xfrm>
          <a:prstGeom prst="mathMultiply">
            <a:avLst>
              <a:gd name="adj1" fmla="val 14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Multiply 165">
            <a:extLst>
              <a:ext uri="{FF2B5EF4-FFF2-40B4-BE49-F238E27FC236}">
                <a16:creationId xmlns:a16="http://schemas.microsoft.com/office/drawing/2014/main" id="{BF2571DB-C5FC-3B9A-D059-141D1436CB53}"/>
              </a:ext>
            </a:extLst>
          </p:cNvPr>
          <p:cNvSpPr/>
          <p:nvPr/>
        </p:nvSpPr>
        <p:spPr>
          <a:xfrm>
            <a:off x="10232282" y="4157180"/>
            <a:ext cx="374603" cy="374603"/>
          </a:xfrm>
          <a:prstGeom prst="mathMultiply">
            <a:avLst>
              <a:gd name="adj1" fmla="val 14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Multiply 166">
            <a:extLst>
              <a:ext uri="{FF2B5EF4-FFF2-40B4-BE49-F238E27FC236}">
                <a16:creationId xmlns:a16="http://schemas.microsoft.com/office/drawing/2014/main" id="{7EEA815E-C5F9-B442-2BFE-BDEC77D3F46D}"/>
              </a:ext>
            </a:extLst>
          </p:cNvPr>
          <p:cNvSpPr/>
          <p:nvPr/>
        </p:nvSpPr>
        <p:spPr>
          <a:xfrm>
            <a:off x="10384682" y="4309580"/>
            <a:ext cx="374603" cy="374603"/>
          </a:xfrm>
          <a:prstGeom prst="mathMultiply">
            <a:avLst>
              <a:gd name="adj1" fmla="val 14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Multiply 167">
            <a:extLst>
              <a:ext uri="{FF2B5EF4-FFF2-40B4-BE49-F238E27FC236}">
                <a16:creationId xmlns:a16="http://schemas.microsoft.com/office/drawing/2014/main" id="{C3F278B2-B14E-5D0B-FB9E-24B7D5C5EC6C}"/>
              </a:ext>
            </a:extLst>
          </p:cNvPr>
          <p:cNvSpPr/>
          <p:nvPr/>
        </p:nvSpPr>
        <p:spPr>
          <a:xfrm>
            <a:off x="10537082" y="4461980"/>
            <a:ext cx="374603" cy="374603"/>
          </a:xfrm>
          <a:prstGeom prst="mathMultiply">
            <a:avLst>
              <a:gd name="adj1" fmla="val 14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Multiply 168">
            <a:extLst>
              <a:ext uri="{FF2B5EF4-FFF2-40B4-BE49-F238E27FC236}">
                <a16:creationId xmlns:a16="http://schemas.microsoft.com/office/drawing/2014/main" id="{65F10B40-2B6D-09B7-0567-2349175B29A7}"/>
              </a:ext>
            </a:extLst>
          </p:cNvPr>
          <p:cNvSpPr/>
          <p:nvPr/>
        </p:nvSpPr>
        <p:spPr>
          <a:xfrm>
            <a:off x="10689482" y="4614380"/>
            <a:ext cx="374603" cy="374603"/>
          </a:xfrm>
          <a:prstGeom prst="mathMultiply">
            <a:avLst>
              <a:gd name="adj1" fmla="val 14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Multiply 169">
            <a:extLst>
              <a:ext uri="{FF2B5EF4-FFF2-40B4-BE49-F238E27FC236}">
                <a16:creationId xmlns:a16="http://schemas.microsoft.com/office/drawing/2014/main" id="{D769B577-058B-7A70-7DAC-A2187099E3BB}"/>
              </a:ext>
            </a:extLst>
          </p:cNvPr>
          <p:cNvSpPr/>
          <p:nvPr/>
        </p:nvSpPr>
        <p:spPr>
          <a:xfrm>
            <a:off x="10841882" y="4766780"/>
            <a:ext cx="374603" cy="374603"/>
          </a:xfrm>
          <a:prstGeom prst="mathMultiply">
            <a:avLst>
              <a:gd name="adj1" fmla="val 14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0C22454-8594-319E-8B44-AE5F9241FCC0}"/>
              </a:ext>
            </a:extLst>
          </p:cNvPr>
          <p:cNvGrpSpPr/>
          <p:nvPr/>
        </p:nvGrpSpPr>
        <p:grpSpPr>
          <a:xfrm>
            <a:off x="2449655" y="3166439"/>
            <a:ext cx="2816296" cy="1447941"/>
            <a:chOff x="1922826" y="2983501"/>
            <a:chExt cx="2816296" cy="14479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0253FD-1B72-A72B-2F04-20FF4A745F0C}"/>
                </a:ext>
              </a:extLst>
            </p:cNvPr>
            <p:cNvCxnSpPr>
              <a:cxnSpLocks/>
            </p:cNvCxnSpPr>
            <p:nvPr/>
          </p:nvCxnSpPr>
          <p:spPr>
            <a:xfrm>
              <a:off x="1922826" y="3136973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98CEF82-679B-6427-99B6-DCFAA5FF57C8}"/>
                </a:ext>
              </a:extLst>
            </p:cNvPr>
            <p:cNvCxnSpPr>
              <a:cxnSpLocks/>
            </p:cNvCxnSpPr>
            <p:nvPr/>
          </p:nvCxnSpPr>
          <p:spPr>
            <a:xfrm>
              <a:off x="1922826" y="4288263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9DEC1B-8E60-1285-AC50-C735F328D451}"/>
                </a:ext>
              </a:extLst>
            </p:cNvPr>
            <p:cNvCxnSpPr>
              <a:cxnSpLocks/>
            </p:cNvCxnSpPr>
            <p:nvPr/>
          </p:nvCxnSpPr>
          <p:spPr>
            <a:xfrm>
              <a:off x="1922826" y="3902780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D0C60-613A-5A75-806D-4E3CDDA16A1B}"/>
                </a:ext>
              </a:extLst>
            </p:cNvPr>
            <p:cNvCxnSpPr>
              <a:cxnSpLocks/>
            </p:cNvCxnSpPr>
            <p:nvPr/>
          </p:nvCxnSpPr>
          <p:spPr>
            <a:xfrm>
              <a:off x="1922826" y="3521021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63BA8A-32D5-C242-AF96-0C1C8222CE1E}"/>
                </a:ext>
              </a:extLst>
            </p:cNvPr>
            <p:cNvSpPr/>
            <p:nvPr/>
          </p:nvSpPr>
          <p:spPr>
            <a:xfrm>
              <a:off x="1924816" y="3103807"/>
              <a:ext cx="315310" cy="1223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D06E37-F85F-86CB-FC7C-B7851A9DE008}"/>
                </a:ext>
              </a:extLst>
            </p:cNvPr>
            <p:cNvSpPr/>
            <p:nvPr/>
          </p:nvSpPr>
          <p:spPr>
            <a:xfrm>
              <a:off x="4423812" y="3103807"/>
              <a:ext cx="315310" cy="12234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AF8DA3-CDE3-2454-D430-CE0F36280971}"/>
                </a:ext>
              </a:extLst>
            </p:cNvPr>
            <p:cNvSpPr/>
            <p:nvPr/>
          </p:nvSpPr>
          <p:spPr>
            <a:xfrm>
              <a:off x="3119049" y="3379048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1920454-E0EB-256E-537A-CED7EFA9095B}"/>
                </a:ext>
              </a:extLst>
            </p:cNvPr>
            <p:cNvSpPr/>
            <p:nvPr/>
          </p:nvSpPr>
          <p:spPr>
            <a:xfrm>
              <a:off x="3730100" y="2992061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012920-D4D7-A197-22CF-EB7538EB671D}"/>
                </a:ext>
              </a:extLst>
            </p:cNvPr>
            <p:cNvSpPr/>
            <p:nvPr/>
          </p:nvSpPr>
          <p:spPr>
            <a:xfrm>
              <a:off x="3730100" y="4135168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89B65AF-1BB9-5D56-BBAA-B37C6630C30C}"/>
                </a:ext>
              </a:extLst>
            </p:cNvPr>
            <p:cNvGrpSpPr/>
            <p:nvPr/>
          </p:nvGrpSpPr>
          <p:grpSpPr>
            <a:xfrm>
              <a:off x="2551129" y="2983501"/>
              <a:ext cx="313889" cy="313889"/>
              <a:chOff x="4581467" y="5245045"/>
              <a:chExt cx="313889" cy="313889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0E02F5C7-A36E-8BF8-3DE1-D4941CBC45AA}"/>
                  </a:ext>
                </a:extLst>
              </p:cNvPr>
              <p:cNvSpPr/>
              <p:nvPr/>
            </p:nvSpPr>
            <p:spPr>
              <a:xfrm>
                <a:off x="4581467" y="5245045"/>
                <a:ext cx="313889" cy="313889"/>
              </a:xfrm>
              <a:prstGeom prst="ellips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0AB06CD-8E0D-A274-A0ED-4EC886064E42}"/>
                  </a:ext>
                </a:extLst>
              </p:cNvPr>
              <p:cNvCxnSpPr>
                <a:stCxn id="106" idx="0"/>
                <a:endCxn id="106" idx="4"/>
              </p:cNvCxnSpPr>
              <p:nvPr/>
            </p:nvCxnSpPr>
            <p:spPr>
              <a:xfrm>
                <a:off x="4738412" y="5245045"/>
                <a:ext cx="0" cy="31388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9AB8CD4-8C6A-8720-16D0-EEDF58CCBD3E}"/>
                  </a:ext>
                </a:extLst>
              </p:cNvPr>
              <p:cNvCxnSpPr>
                <a:cxnSpLocks/>
                <a:stCxn id="106" idx="2"/>
                <a:endCxn id="106" idx="6"/>
              </p:cNvCxnSpPr>
              <p:nvPr/>
            </p:nvCxnSpPr>
            <p:spPr>
              <a:xfrm>
                <a:off x="4581467" y="5401990"/>
                <a:ext cx="31388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52E226C-080B-2DD5-22FE-4298B076D5E6}"/>
                </a:ext>
              </a:extLst>
            </p:cNvPr>
            <p:cNvSpPr/>
            <p:nvPr/>
          </p:nvSpPr>
          <p:spPr>
            <a:xfrm>
              <a:off x="2551128" y="3752986"/>
              <a:ext cx="313889" cy="313889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Multiply 158">
              <a:extLst>
                <a:ext uri="{FF2B5EF4-FFF2-40B4-BE49-F238E27FC236}">
                  <a16:creationId xmlns:a16="http://schemas.microsoft.com/office/drawing/2014/main" id="{24899F81-1DE2-2E19-43B4-7E7D9AC38A95}"/>
                </a:ext>
              </a:extLst>
            </p:cNvPr>
            <p:cNvSpPr/>
            <p:nvPr/>
          </p:nvSpPr>
          <p:spPr>
            <a:xfrm>
              <a:off x="3690935" y="3331732"/>
              <a:ext cx="374603" cy="374603"/>
            </a:xfrm>
            <a:prstGeom prst="mathMultiply">
              <a:avLst>
                <a:gd name="adj1" fmla="val 147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E8695A9-8E26-FDEB-E169-5AE78B2F3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8073" y="3297390"/>
              <a:ext cx="0" cy="6177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7ED5778-FD2E-69DB-B054-F0FB0F8191F3}"/>
              </a:ext>
            </a:extLst>
          </p:cNvPr>
          <p:cNvGrpSpPr/>
          <p:nvPr/>
        </p:nvGrpSpPr>
        <p:grpSpPr>
          <a:xfrm>
            <a:off x="7306229" y="1991404"/>
            <a:ext cx="2816296" cy="1472142"/>
            <a:chOff x="7306229" y="1991404"/>
            <a:chExt cx="2816296" cy="147214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C9F47E-551C-A9CE-C6BD-A5EBBF69B88A}"/>
                </a:ext>
              </a:extLst>
            </p:cNvPr>
            <p:cNvCxnSpPr>
              <a:cxnSpLocks/>
            </p:cNvCxnSpPr>
            <p:nvPr/>
          </p:nvCxnSpPr>
          <p:spPr>
            <a:xfrm>
              <a:off x="7306229" y="2172924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4B6D8F-50C6-633D-B0EC-D09CB7F8D528}"/>
                </a:ext>
              </a:extLst>
            </p:cNvPr>
            <p:cNvCxnSpPr>
              <a:cxnSpLocks/>
            </p:cNvCxnSpPr>
            <p:nvPr/>
          </p:nvCxnSpPr>
          <p:spPr>
            <a:xfrm>
              <a:off x="7306229" y="3324214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BE8702-0414-A021-DB5D-28407146028E}"/>
                </a:ext>
              </a:extLst>
            </p:cNvPr>
            <p:cNvCxnSpPr>
              <a:cxnSpLocks/>
            </p:cNvCxnSpPr>
            <p:nvPr/>
          </p:nvCxnSpPr>
          <p:spPr>
            <a:xfrm>
              <a:off x="7306229" y="2938731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AB934E-9362-B09B-6E9B-5FDB2CFD2E89}"/>
                </a:ext>
              </a:extLst>
            </p:cNvPr>
            <p:cNvCxnSpPr>
              <a:cxnSpLocks/>
            </p:cNvCxnSpPr>
            <p:nvPr/>
          </p:nvCxnSpPr>
          <p:spPr>
            <a:xfrm>
              <a:off x="7306229" y="2556972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3E8A23-BB66-6F50-9D12-5C90C6730E9B}"/>
                </a:ext>
              </a:extLst>
            </p:cNvPr>
            <p:cNvSpPr/>
            <p:nvPr/>
          </p:nvSpPr>
          <p:spPr>
            <a:xfrm>
              <a:off x="7308219" y="2139758"/>
              <a:ext cx="315310" cy="1223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DF5378-51A6-5DCC-EC32-93374BF37D44}"/>
                </a:ext>
              </a:extLst>
            </p:cNvPr>
            <p:cNvSpPr/>
            <p:nvPr/>
          </p:nvSpPr>
          <p:spPr>
            <a:xfrm>
              <a:off x="9807215" y="2139758"/>
              <a:ext cx="315310" cy="12234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711C98-B325-A281-FFC1-906FD53D26A7}"/>
                </a:ext>
              </a:extLst>
            </p:cNvPr>
            <p:cNvSpPr/>
            <p:nvPr/>
          </p:nvSpPr>
          <p:spPr>
            <a:xfrm>
              <a:off x="7826189" y="3167272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DBCB7D6-2267-57E8-CE5C-3A40D6D971FF}"/>
                </a:ext>
              </a:extLst>
            </p:cNvPr>
            <p:cNvSpPr/>
            <p:nvPr/>
          </p:nvSpPr>
          <p:spPr>
            <a:xfrm>
              <a:off x="9160144" y="2772280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1D0F9BD-8A29-20DC-3F3D-63CB31F3D600}"/>
                </a:ext>
              </a:extLst>
            </p:cNvPr>
            <p:cNvSpPr/>
            <p:nvPr/>
          </p:nvSpPr>
          <p:spPr>
            <a:xfrm>
              <a:off x="9159569" y="2021539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45AD12F-ACD5-0235-5150-62FA9D44E1AA}"/>
                </a:ext>
              </a:extLst>
            </p:cNvPr>
            <p:cNvSpPr/>
            <p:nvPr/>
          </p:nvSpPr>
          <p:spPr>
            <a:xfrm>
              <a:off x="8466297" y="2396302"/>
              <a:ext cx="313889" cy="313889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Multiply 155">
              <a:extLst>
                <a:ext uri="{FF2B5EF4-FFF2-40B4-BE49-F238E27FC236}">
                  <a16:creationId xmlns:a16="http://schemas.microsoft.com/office/drawing/2014/main" id="{7FC5C03E-B060-EF97-1E56-20776A28C40E}"/>
                </a:ext>
              </a:extLst>
            </p:cNvPr>
            <p:cNvSpPr/>
            <p:nvPr/>
          </p:nvSpPr>
          <p:spPr>
            <a:xfrm>
              <a:off x="7787024" y="2745727"/>
              <a:ext cx="374603" cy="374603"/>
            </a:xfrm>
            <a:prstGeom prst="mathMultiply">
              <a:avLst>
                <a:gd name="adj1" fmla="val 147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Multiply 159">
              <a:extLst>
                <a:ext uri="{FF2B5EF4-FFF2-40B4-BE49-F238E27FC236}">
                  <a16:creationId xmlns:a16="http://schemas.microsoft.com/office/drawing/2014/main" id="{51374993-E405-7502-6389-CC4A9885EC86}"/>
                </a:ext>
              </a:extLst>
            </p:cNvPr>
            <p:cNvSpPr/>
            <p:nvPr/>
          </p:nvSpPr>
          <p:spPr>
            <a:xfrm>
              <a:off x="8452445" y="1991404"/>
              <a:ext cx="374603" cy="374603"/>
            </a:xfrm>
            <a:prstGeom prst="mathMultiply">
              <a:avLst>
                <a:gd name="adj1" fmla="val 147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FBC6EE6-A346-D3B4-DA2C-AD93DD7B97C1}"/>
                </a:ext>
              </a:extLst>
            </p:cNvPr>
            <p:cNvGrpSpPr/>
            <p:nvPr/>
          </p:nvGrpSpPr>
          <p:grpSpPr>
            <a:xfrm>
              <a:off x="8469573" y="2781786"/>
              <a:ext cx="313889" cy="313889"/>
              <a:chOff x="4581467" y="5245045"/>
              <a:chExt cx="313889" cy="313889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F9867AE0-2CFB-8166-3517-A9E60478AAE4}"/>
                  </a:ext>
                </a:extLst>
              </p:cNvPr>
              <p:cNvSpPr/>
              <p:nvPr/>
            </p:nvSpPr>
            <p:spPr>
              <a:xfrm>
                <a:off x="4581467" y="5245045"/>
                <a:ext cx="313889" cy="313889"/>
              </a:xfrm>
              <a:prstGeom prst="ellips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97A5179-042B-BDCD-940C-759252BB449D}"/>
                  </a:ext>
                </a:extLst>
              </p:cNvPr>
              <p:cNvCxnSpPr>
                <a:stCxn id="174" idx="0"/>
                <a:endCxn id="174" idx="4"/>
              </p:cNvCxnSpPr>
              <p:nvPr/>
            </p:nvCxnSpPr>
            <p:spPr>
              <a:xfrm>
                <a:off x="4738412" y="5245045"/>
                <a:ext cx="0" cy="31388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9EDC504-8408-CF63-AD71-1167D1A1174F}"/>
                  </a:ext>
                </a:extLst>
              </p:cNvPr>
              <p:cNvCxnSpPr>
                <a:cxnSpLocks/>
                <a:stCxn id="174" idx="2"/>
                <a:endCxn id="174" idx="6"/>
              </p:cNvCxnSpPr>
              <p:nvPr/>
            </p:nvCxnSpPr>
            <p:spPr>
              <a:xfrm>
                <a:off x="4581467" y="5401990"/>
                <a:ext cx="31388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6E402AE-4E7D-8002-A1AD-883F30535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26227" y="2679358"/>
              <a:ext cx="0" cy="10242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FA5D034-E355-38E7-1316-F2603733FF27}"/>
              </a:ext>
            </a:extLst>
          </p:cNvPr>
          <p:cNvGrpSpPr/>
          <p:nvPr/>
        </p:nvGrpSpPr>
        <p:grpSpPr>
          <a:xfrm>
            <a:off x="6887276" y="4791854"/>
            <a:ext cx="2816296" cy="1500892"/>
            <a:chOff x="6887276" y="4791854"/>
            <a:chExt cx="2816296" cy="150089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F889AC-0A2F-250E-1CED-F55E9B4D29D5}"/>
                </a:ext>
              </a:extLst>
            </p:cNvPr>
            <p:cNvCxnSpPr>
              <a:cxnSpLocks/>
            </p:cNvCxnSpPr>
            <p:nvPr/>
          </p:nvCxnSpPr>
          <p:spPr>
            <a:xfrm>
              <a:off x="6887276" y="4981937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DDD025-8406-14AA-8C3E-336314E77EBA}"/>
                </a:ext>
              </a:extLst>
            </p:cNvPr>
            <p:cNvCxnSpPr>
              <a:cxnSpLocks/>
            </p:cNvCxnSpPr>
            <p:nvPr/>
          </p:nvCxnSpPr>
          <p:spPr>
            <a:xfrm>
              <a:off x="6887276" y="6133227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E06353-621F-A8BF-E2C0-4DE7F3B21FF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276" y="5747744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988DE-AF51-7870-5AAA-7A5FDE97521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276" y="5365985"/>
              <a:ext cx="280472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63D694-E901-538D-31D8-C6B83A87A05D}"/>
                </a:ext>
              </a:extLst>
            </p:cNvPr>
            <p:cNvSpPr/>
            <p:nvPr/>
          </p:nvSpPr>
          <p:spPr>
            <a:xfrm>
              <a:off x="6889266" y="4948771"/>
              <a:ext cx="315310" cy="1223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2398B8-14DD-122D-5648-0EBF0F74014F}"/>
                </a:ext>
              </a:extLst>
            </p:cNvPr>
            <p:cNvSpPr/>
            <p:nvPr/>
          </p:nvSpPr>
          <p:spPr>
            <a:xfrm>
              <a:off x="9388262" y="4948771"/>
              <a:ext cx="315310" cy="12234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B139B7-27DA-5736-C98A-4D473CEFEA83}"/>
                </a:ext>
              </a:extLst>
            </p:cNvPr>
            <p:cNvSpPr/>
            <p:nvPr/>
          </p:nvSpPr>
          <p:spPr>
            <a:xfrm>
              <a:off x="8218949" y="5210268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A2AB96B-D44F-9DAA-6673-738A98A3ECE2}"/>
                </a:ext>
              </a:extLst>
            </p:cNvPr>
            <p:cNvSpPr/>
            <p:nvPr/>
          </p:nvSpPr>
          <p:spPr>
            <a:xfrm>
              <a:off x="8820734" y="4832365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8748EBE-5684-B9C9-A812-297D973CCFD4}"/>
                </a:ext>
              </a:extLst>
            </p:cNvPr>
            <p:cNvSpPr/>
            <p:nvPr/>
          </p:nvSpPr>
          <p:spPr>
            <a:xfrm>
              <a:off x="8215276" y="5988947"/>
              <a:ext cx="296274" cy="296274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45744FD-9C0A-37FD-F495-D3897CEE96DC}"/>
                </a:ext>
              </a:extLst>
            </p:cNvPr>
            <p:cNvGrpSpPr/>
            <p:nvPr/>
          </p:nvGrpSpPr>
          <p:grpSpPr>
            <a:xfrm>
              <a:off x="7497246" y="4823558"/>
              <a:ext cx="313889" cy="313889"/>
              <a:chOff x="4581467" y="5245045"/>
              <a:chExt cx="313889" cy="313889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AB717976-2E0C-0EA6-52FC-1EAF97B75C0A}"/>
                  </a:ext>
                </a:extLst>
              </p:cNvPr>
              <p:cNvSpPr/>
              <p:nvPr/>
            </p:nvSpPr>
            <p:spPr>
              <a:xfrm>
                <a:off x="4581467" y="5245045"/>
                <a:ext cx="313889" cy="313889"/>
              </a:xfrm>
              <a:prstGeom prst="ellips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639D806F-AF65-5DC9-43C5-248E1FF7A000}"/>
                  </a:ext>
                </a:extLst>
              </p:cNvPr>
              <p:cNvCxnSpPr>
                <a:stCxn id="142" idx="0"/>
                <a:endCxn id="142" idx="4"/>
              </p:cNvCxnSpPr>
              <p:nvPr/>
            </p:nvCxnSpPr>
            <p:spPr>
              <a:xfrm>
                <a:off x="4738412" y="5245045"/>
                <a:ext cx="0" cy="31388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4C9943A-41A2-8780-2C4A-C350D273C21D}"/>
                  </a:ext>
                </a:extLst>
              </p:cNvPr>
              <p:cNvCxnSpPr>
                <a:cxnSpLocks/>
                <a:stCxn id="142" idx="2"/>
                <a:endCxn id="142" idx="6"/>
              </p:cNvCxnSpPr>
              <p:nvPr/>
            </p:nvCxnSpPr>
            <p:spPr>
              <a:xfrm>
                <a:off x="4581467" y="5401990"/>
                <a:ext cx="31388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802EE50-F9BD-F0D7-6857-7BF64A335A00}"/>
                </a:ext>
              </a:extLst>
            </p:cNvPr>
            <p:cNvSpPr/>
            <p:nvPr/>
          </p:nvSpPr>
          <p:spPr>
            <a:xfrm>
              <a:off x="7493909" y="5978857"/>
              <a:ext cx="313889" cy="313889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7D0D0A-18D7-EAC0-AAB5-0DFE1B4C8D49}"/>
                </a:ext>
              </a:extLst>
            </p:cNvPr>
            <p:cNvSpPr/>
            <p:nvPr/>
          </p:nvSpPr>
          <p:spPr>
            <a:xfrm>
              <a:off x="8816275" y="5978857"/>
              <a:ext cx="313889" cy="313889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Multiply 160">
              <a:extLst>
                <a:ext uri="{FF2B5EF4-FFF2-40B4-BE49-F238E27FC236}">
                  <a16:creationId xmlns:a16="http://schemas.microsoft.com/office/drawing/2014/main" id="{1092BCE3-6D43-140C-C28D-634E200E73A9}"/>
                </a:ext>
              </a:extLst>
            </p:cNvPr>
            <p:cNvSpPr/>
            <p:nvPr/>
          </p:nvSpPr>
          <p:spPr>
            <a:xfrm>
              <a:off x="8177135" y="4791854"/>
              <a:ext cx="374603" cy="374603"/>
            </a:xfrm>
            <a:prstGeom prst="mathMultiply">
              <a:avLst>
                <a:gd name="adj1" fmla="val 147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Multiply 163">
              <a:extLst>
                <a:ext uri="{FF2B5EF4-FFF2-40B4-BE49-F238E27FC236}">
                  <a16:creationId xmlns:a16="http://schemas.microsoft.com/office/drawing/2014/main" id="{450CCB5A-3F50-CC0D-3F2A-776E844F1639}"/>
                </a:ext>
              </a:extLst>
            </p:cNvPr>
            <p:cNvSpPr/>
            <p:nvPr/>
          </p:nvSpPr>
          <p:spPr>
            <a:xfrm>
              <a:off x="8179393" y="5564166"/>
              <a:ext cx="374603" cy="374603"/>
            </a:xfrm>
            <a:prstGeom prst="mathMultiply">
              <a:avLst>
                <a:gd name="adj1" fmla="val 1472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28ADB72-06A8-6F03-590F-A038F5108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854" y="5137447"/>
              <a:ext cx="0" cy="84141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BFAE2552-36E4-8EAD-DCD1-278DAB9B4DF5}"/>
                </a:ext>
              </a:extLst>
            </p:cNvPr>
            <p:cNvGrpSpPr/>
            <p:nvPr/>
          </p:nvGrpSpPr>
          <p:grpSpPr>
            <a:xfrm>
              <a:off x="8813056" y="5208858"/>
              <a:ext cx="313889" cy="313889"/>
              <a:chOff x="4581467" y="5245045"/>
              <a:chExt cx="313889" cy="313889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F793249A-A1F2-A697-A358-FAD9593DAF71}"/>
                  </a:ext>
                </a:extLst>
              </p:cNvPr>
              <p:cNvSpPr/>
              <p:nvPr/>
            </p:nvSpPr>
            <p:spPr>
              <a:xfrm>
                <a:off x="4581467" y="5245045"/>
                <a:ext cx="313889" cy="313889"/>
              </a:xfrm>
              <a:prstGeom prst="ellips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B1B036-23A6-74E0-5F60-35EF30B60EDA}"/>
                  </a:ext>
                </a:extLst>
              </p:cNvPr>
              <p:cNvCxnSpPr>
                <a:stCxn id="182" idx="0"/>
                <a:endCxn id="182" idx="4"/>
              </p:cNvCxnSpPr>
              <p:nvPr/>
            </p:nvCxnSpPr>
            <p:spPr>
              <a:xfrm>
                <a:off x="4738412" y="5245045"/>
                <a:ext cx="0" cy="31388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CBC1877A-53F1-BE39-04E9-5957CAD0BA74}"/>
                  </a:ext>
                </a:extLst>
              </p:cNvPr>
              <p:cNvCxnSpPr>
                <a:cxnSpLocks/>
                <a:stCxn id="182" idx="2"/>
                <a:endCxn id="182" idx="6"/>
              </p:cNvCxnSpPr>
              <p:nvPr/>
            </p:nvCxnSpPr>
            <p:spPr>
              <a:xfrm>
                <a:off x="4581467" y="5401990"/>
                <a:ext cx="31388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9755A29-F41B-AFEE-F3DD-741E53630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9745" y="5390637"/>
              <a:ext cx="0" cy="84141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70798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E997-1671-D7D0-D0BD-13260BD3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05A0-968B-D342-035F-81089F2D3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lvl="1" indent="0">
              <a:buNone/>
            </a:pPr>
            <a:r>
              <a:rPr lang="en-US" sz="3200" dirty="0"/>
              <a:t>NISQ era provides unique opportunity to define complexity class directly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motivated by contemporary engineering constraints</a:t>
            </a:r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r>
              <a:rPr lang="en-US" sz="3200" dirty="0"/>
              <a:t>Abstracting NISQ computation into a complexity class offers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mathematical framework for reasoning about noisy quantum advantage</a:t>
            </a:r>
          </a:p>
          <a:p>
            <a:pPr marL="11113" lvl="1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1113" lvl="1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1113" lvl="1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1113" lvl="1" indent="0">
              <a:buNone/>
            </a:pPr>
            <a:r>
              <a:rPr lang="en-US" sz="3200" dirty="0"/>
              <a:t>Used tools from query complexity to give oracle separations suggesting that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NISQ is intermediate between BPP and BQP</a:t>
            </a:r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endParaRPr lang="en-US" sz="100" dirty="0"/>
          </a:p>
          <a:p>
            <a:pPr marL="11113" lvl="1" indent="0">
              <a:buNone/>
            </a:pPr>
            <a:r>
              <a:rPr lang="en-US" sz="3200" dirty="0"/>
              <a:t>Gave NISQ speedups and slowdowns for three well-studied problems: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Grover search, Bernstein-</a:t>
            </a:r>
            <a:r>
              <a:rPr lang="en-US" sz="32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Vazirani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shadow tomography</a:t>
            </a:r>
          </a:p>
        </p:txBody>
      </p:sp>
    </p:spTree>
    <p:extLst>
      <p:ext uri="{BB962C8B-B14F-4D97-AF65-F5344CB8AC3E}">
        <p14:creationId xmlns:p14="http://schemas.microsoft.com/office/powerpoint/2010/main" val="198418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C58E-ECBA-AFE3-8E26-37D6DFA2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357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NISQ algorithm:</a:t>
            </a:r>
            <a:r>
              <a:rPr lang="en-US" sz="2800" dirty="0"/>
              <a:t> probabilistic TM that can make arbitrary queries to NQC oracle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Runtime measured by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[classical runtime of TM] </a:t>
            </a:r>
          </a:p>
          <a:p>
            <a:pPr marL="222885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[time spent on NQC oracle queries]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CF276-C586-B75A-F820-FE9B76FC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NISQ COMPLEXITY CLASS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E2D6CAE-E239-26F7-B08A-EB14C66B8E0C}"/>
              </a:ext>
            </a:extLst>
          </p:cNvPr>
          <p:cNvSpPr/>
          <p:nvPr/>
        </p:nvSpPr>
        <p:spPr>
          <a:xfrm rot="5400000">
            <a:off x="2658511" y="2785447"/>
            <a:ext cx="380624" cy="5219329"/>
          </a:xfrm>
          <a:prstGeom prst="rightBrace">
            <a:avLst>
              <a:gd name="adj1" fmla="val 26694"/>
              <a:gd name="adj2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5FF5E8-D469-B8BB-35B9-57F2084C69B0}"/>
                  </a:ext>
                </a:extLst>
              </p:cNvPr>
              <p:cNvSpPr txBox="1"/>
              <p:nvPr/>
            </p:nvSpPr>
            <p:spPr>
              <a:xfrm>
                <a:off x="338424" y="5482216"/>
                <a:ext cx="502079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Each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to NQC </a:t>
                </a:r>
              </a:p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oracle takes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⋅#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qubits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5FF5E8-D469-B8BB-35B9-57F2084C6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24" y="5482216"/>
                <a:ext cx="5020798" cy="954107"/>
              </a:xfrm>
              <a:prstGeom prst="rect">
                <a:avLst/>
              </a:prstGeom>
              <a:blipFill>
                <a:blip r:embed="rId3"/>
                <a:stretch>
                  <a:fillRect l="-2778" t="-789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24042EC-5C81-65BD-FC32-9D9F4DE545BC}"/>
              </a:ext>
            </a:extLst>
          </p:cNvPr>
          <p:cNvGrpSpPr/>
          <p:nvPr/>
        </p:nvGrpSpPr>
        <p:grpSpPr>
          <a:xfrm>
            <a:off x="14189721" y="4878838"/>
            <a:ext cx="2776160" cy="2363847"/>
            <a:chOff x="1740291" y="2944527"/>
            <a:chExt cx="2776160" cy="2363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0F4ECA1F-3A67-A435-17ED-8E6581B554B7}"/>
                    </a:ext>
                  </a:extLst>
                </p:cNvPr>
                <p:cNvSpPr/>
                <p:nvPr/>
              </p:nvSpPr>
              <p:spPr>
                <a:xfrm>
                  <a:off x="2695081" y="2944529"/>
                  <a:ext cx="325196" cy="2294124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0F4ECA1F-3A67-A435-17ED-8E6581B554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5081" y="2944529"/>
                  <a:ext cx="325196" cy="229412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23C950F-2619-73E6-99CF-05DEE7F834B8}"/>
                    </a:ext>
                  </a:extLst>
                </p:cNvPr>
                <p:cNvSpPr txBox="1"/>
                <p:nvPr/>
              </p:nvSpPr>
              <p:spPr>
                <a:xfrm>
                  <a:off x="2908793" y="3737476"/>
                  <a:ext cx="732132" cy="708228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23C950F-2619-73E6-99CF-05DEE7F83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793" y="3737476"/>
                  <a:ext cx="732132" cy="7082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2507CB6E-6F29-0D67-28A5-3993C2A47544}"/>
                    </a:ext>
                  </a:extLst>
                </p:cNvPr>
                <p:cNvSpPr/>
                <p:nvPr/>
              </p:nvSpPr>
              <p:spPr>
                <a:xfrm>
                  <a:off x="3547720" y="2944528"/>
                  <a:ext cx="335494" cy="53024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2507CB6E-6F29-0D67-28A5-3993C2A475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720" y="2944528"/>
                  <a:ext cx="335494" cy="530243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8B268806-2CE1-9E36-CC66-BB2909B116F4}"/>
                    </a:ext>
                  </a:extLst>
                </p:cNvPr>
                <p:cNvSpPr/>
                <p:nvPr/>
              </p:nvSpPr>
              <p:spPr>
                <a:xfrm>
                  <a:off x="3542460" y="4708411"/>
                  <a:ext cx="335494" cy="53024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8B268806-2CE1-9E36-CC66-BB2909B116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460" y="4708411"/>
                  <a:ext cx="335494" cy="530243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326691D0-7C5C-24A1-FABA-44DF6FCBF91C}"/>
                    </a:ext>
                  </a:extLst>
                </p:cNvPr>
                <p:cNvSpPr/>
                <p:nvPr/>
              </p:nvSpPr>
              <p:spPr>
                <a:xfrm>
                  <a:off x="3550969" y="3534928"/>
                  <a:ext cx="335494" cy="53024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326691D0-7C5C-24A1-FABA-44DF6FCBF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969" y="3534928"/>
                  <a:ext cx="335494" cy="530243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E889B67A-91BA-3D49-9C67-C287FF74C716}"/>
                    </a:ext>
                  </a:extLst>
                </p:cNvPr>
                <p:cNvSpPr/>
                <p:nvPr/>
              </p:nvSpPr>
              <p:spPr>
                <a:xfrm>
                  <a:off x="3550891" y="4121669"/>
                  <a:ext cx="335494" cy="53024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E889B67A-91BA-3D49-9C67-C287FF74C7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891" y="4121669"/>
                  <a:ext cx="335494" cy="530243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06F4182A-4F8E-A575-7906-3F8638AC0AF9}"/>
                    </a:ext>
                  </a:extLst>
                </p:cNvPr>
                <p:cNvSpPr/>
                <p:nvPr/>
              </p:nvSpPr>
              <p:spPr>
                <a:xfrm>
                  <a:off x="2267734" y="2944528"/>
                  <a:ext cx="335494" cy="53024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06F4182A-4F8E-A575-7906-3F8638AC0A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34" y="2944528"/>
                  <a:ext cx="335494" cy="530243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8FB7B5E0-DA13-8570-F086-9F8050B1A18E}"/>
                    </a:ext>
                  </a:extLst>
                </p:cNvPr>
                <p:cNvSpPr/>
                <p:nvPr/>
              </p:nvSpPr>
              <p:spPr>
                <a:xfrm>
                  <a:off x="2262474" y="4708411"/>
                  <a:ext cx="335494" cy="53024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8FB7B5E0-DA13-8570-F086-9F8050B1A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474" y="4708411"/>
                  <a:ext cx="335494" cy="530243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EC71FF9E-E911-9C45-C71A-A1DFB7D99356}"/>
                    </a:ext>
                  </a:extLst>
                </p:cNvPr>
                <p:cNvSpPr/>
                <p:nvPr/>
              </p:nvSpPr>
              <p:spPr>
                <a:xfrm>
                  <a:off x="2270983" y="3534928"/>
                  <a:ext cx="335494" cy="53024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EC71FF9E-E911-9C45-C71A-A1DFB7D993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983" y="3534928"/>
                  <a:ext cx="335494" cy="530243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32D07B41-F3BF-317E-3227-6E24E3F48DA2}"/>
                    </a:ext>
                  </a:extLst>
                </p:cNvPr>
                <p:cNvSpPr/>
                <p:nvPr/>
              </p:nvSpPr>
              <p:spPr>
                <a:xfrm>
                  <a:off x="2270905" y="4121669"/>
                  <a:ext cx="335494" cy="53024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32D07B41-F3BF-317E-3227-6E24E3F48D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905" y="4121669"/>
                  <a:ext cx="335494" cy="530243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91C9049-41CF-00BB-67FB-ABCAD4B50F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4625" y="3532364"/>
              <a:ext cx="521826" cy="602430"/>
              <a:chOff x="3361038" y="2090204"/>
              <a:chExt cx="1500478" cy="1723525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753BC12-37D4-A18D-B311-B54AB39CCF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8296" y="2729319"/>
                <a:ext cx="276602" cy="43045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headEnd type="oval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33FDFC7-33F1-B66E-6C07-591FE739C21D}"/>
                  </a:ext>
                </a:extLst>
              </p:cNvPr>
              <p:cNvSpPr/>
              <p:nvPr/>
            </p:nvSpPr>
            <p:spPr>
              <a:xfrm>
                <a:off x="3361038" y="2090204"/>
                <a:ext cx="1500478" cy="1492920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Arc 96">
                <a:extLst>
                  <a:ext uri="{FF2B5EF4-FFF2-40B4-BE49-F238E27FC236}">
                    <a16:creationId xmlns:a16="http://schemas.microsoft.com/office/drawing/2014/main" id="{7C87C32B-CA43-F204-0BB4-0CD0FA807CA9}"/>
                  </a:ext>
                </a:extLst>
              </p:cNvPr>
              <p:cNvSpPr/>
              <p:nvPr/>
            </p:nvSpPr>
            <p:spPr>
              <a:xfrm>
                <a:off x="3477491" y="2505807"/>
                <a:ext cx="1307922" cy="1307922"/>
              </a:xfrm>
              <a:prstGeom prst="arc">
                <a:avLst>
                  <a:gd name="adj1" fmla="val 10803337"/>
                  <a:gd name="adj2" fmla="val 0"/>
                </a:avLst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7270A54-EA7B-2861-D2DD-8F95EE357E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2883" y="2944527"/>
              <a:ext cx="521826" cy="603025"/>
              <a:chOff x="8439194" y="1451983"/>
              <a:chExt cx="1500478" cy="1725226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22354A2-CB62-326E-0FA5-7EC8E7D7D5CF}"/>
                  </a:ext>
                </a:extLst>
              </p:cNvPr>
              <p:cNvCxnSpPr>
                <a:cxnSpLocks/>
              </p:cNvCxnSpPr>
              <p:nvPr/>
            </p:nvCxnSpPr>
            <p:spPr>
              <a:xfrm rot="-1440000" flipV="1">
                <a:off x="9116685" y="2053938"/>
                <a:ext cx="276602" cy="43045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headEnd type="oval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9F8A455-B4D1-4F3D-FDCE-9C778FCB3632}"/>
                  </a:ext>
                </a:extLst>
              </p:cNvPr>
              <p:cNvSpPr/>
              <p:nvPr/>
            </p:nvSpPr>
            <p:spPr>
              <a:xfrm>
                <a:off x="8439194" y="1451983"/>
                <a:ext cx="1500478" cy="1492920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id="{716EC8CC-595F-050B-EFDF-18309BB0DAD8}"/>
                  </a:ext>
                </a:extLst>
              </p:cNvPr>
              <p:cNvSpPr/>
              <p:nvPr/>
            </p:nvSpPr>
            <p:spPr>
              <a:xfrm>
                <a:off x="8561655" y="1869287"/>
                <a:ext cx="1307922" cy="1307922"/>
              </a:xfrm>
              <a:prstGeom prst="arc">
                <a:avLst>
                  <a:gd name="adj1" fmla="val 10803337"/>
                  <a:gd name="adj2" fmla="val 0"/>
                </a:avLst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C839069-99EA-7A8D-2361-74A526BFCD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2883" y="4718057"/>
              <a:ext cx="521826" cy="590317"/>
              <a:chOff x="7718506" y="3440835"/>
              <a:chExt cx="1500478" cy="1688869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415824C-E371-B24D-1101-9ACAD337EE87}"/>
                  </a:ext>
                </a:extLst>
              </p:cNvPr>
              <p:cNvCxnSpPr>
                <a:cxnSpLocks/>
              </p:cNvCxnSpPr>
              <p:nvPr/>
            </p:nvCxnSpPr>
            <p:spPr>
              <a:xfrm rot="-6600000" flipV="1">
                <a:off x="8097896" y="4202372"/>
                <a:ext cx="276602" cy="43045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headEnd type="oval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D327394-F650-FD2E-2DDB-3DB9185565DA}"/>
                  </a:ext>
                </a:extLst>
              </p:cNvPr>
              <p:cNvSpPr/>
              <p:nvPr/>
            </p:nvSpPr>
            <p:spPr>
              <a:xfrm>
                <a:off x="7718506" y="3440835"/>
                <a:ext cx="1500478" cy="1492920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852D1982-48C2-7EC4-58C9-1B11BE175746}"/>
                  </a:ext>
                </a:extLst>
              </p:cNvPr>
              <p:cNvSpPr/>
              <p:nvPr/>
            </p:nvSpPr>
            <p:spPr>
              <a:xfrm>
                <a:off x="7834959" y="3821782"/>
                <a:ext cx="1307922" cy="1307922"/>
              </a:xfrm>
              <a:prstGeom prst="arc">
                <a:avLst>
                  <a:gd name="adj1" fmla="val 10803337"/>
                  <a:gd name="adj2" fmla="val 0"/>
                </a:avLst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2DE0D56-6523-EEC7-0074-951357C758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2883" y="4122820"/>
              <a:ext cx="521826" cy="600258"/>
              <a:chOff x="3813241" y="4351794"/>
              <a:chExt cx="1500478" cy="1717311"/>
            </a:xfrm>
          </p:grpSpPr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F4F1E212-C437-20E3-6021-ECAC90C6D9AB}"/>
                  </a:ext>
                </a:extLst>
              </p:cNvPr>
              <p:cNvSpPr/>
              <p:nvPr/>
            </p:nvSpPr>
            <p:spPr>
              <a:xfrm>
                <a:off x="3929694" y="4761183"/>
                <a:ext cx="1307922" cy="1307922"/>
              </a:xfrm>
              <a:prstGeom prst="arc">
                <a:avLst>
                  <a:gd name="adj1" fmla="val 10803337"/>
                  <a:gd name="adj2" fmla="val 0"/>
                </a:avLst>
              </a:prstGeom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6B2BA2D-088F-4C04-25BD-EFF40316B845}"/>
                  </a:ext>
                </a:extLst>
              </p:cNvPr>
              <p:cNvCxnSpPr>
                <a:cxnSpLocks/>
              </p:cNvCxnSpPr>
              <p:nvPr/>
            </p:nvCxnSpPr>
            <p:spPr>
              <a:xfrm rot="17280000" flipV="1">
                <a:off x="4278698" y="4998369"/>
                <a:ext cx="276602" cy="430450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headEnd type="oval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EB6C7CC-7E3B-F72C-BD63-BE1E96E71462}"/>
                  </a:ext>
                </a:extLst>
              </p:cNvPr>
              <p:cNvSpPr/>
              <p:nvPr/>
            </p:nvSpPr>
            <p:spPr>
              <a:xfrm>
                <a:off x="3813241" y="4351794"/>
                <a:ext cx="1500478" cy="1492920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id="{7613A254-74B5-F592-16FD-53202D70898D}"/>
                    </a:ext>
                  </a:extLst>
                </p:cNvPr>
                <p:cNvSpPr/>
                <p:nvPr/>
              </p:nvSpPr>
              <p:spPr>
                <a:xfrm>
                  <a:off x="1745551" y="2944528"/>
                  <a:ext cx="418838" cy="53024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id="{7613A254-74B5-F592-16FD-53202D7089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551" y="2944528"/>
                  <a:ext cx="418838" cy="530243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63716141-15A2-64D3-A45B-139AE30AC370}"/>
                    </a:ext>
                  </a:extLst>
                </p:cNvPr>
                <p:cNvSpPr/>
                <p:nvPr/>
              </p:nvSpPr>
              <p:spPr>
                <a:xfrm>
                  <a:off x="1740291" y="4708411"/>
                  <a:ext cx="418838" cy="53024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63716141-15A2-64D3-A45B-139AE30AC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291" y="4708411"/>
                  <a:ext cx="418838" cy="530243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8AE8F81C-0C98-1223-46E3-D23A925F1F21}"/>
                    </a:ext>
                  </a:extLst>
                </p:cNvPr>
                <p:cNvSpPr/>
                <p:nvPr/>
              </p:nvSpPr>
              <p:spPr>
                <a:xfrm>
                  <a:off x="1748800" y="3534928"/>
                  <a:ext cx="418838" cy="53024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8AE8F81C-0C98-1223-46E3-D23A925F1F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800" y="3534928"/>
                  <a:ext cx="418838" cy="530243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A112A1ED-B8E7-CCBF-D075-821D5A353ED0}"/>
                    </a:ext>
                  </a:extLst>
                </p:cNvPr>
                <p:cNvSpPr/>
                <p:nvPr/>
              </p:nvSpPr>
              <p:spPr>
                <a:xfrm>
                  <a:off x="1748722" y="4121669"/>
                  <a:ext cx="418838" cy="53024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A112A1ED-B8E7-CCBF-D075-821D5A353E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722" y="4121669"/>
                  <a:ext cx="418838" cy="530243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7502EB-F5AC-392A-E660-FCC508BE8F81}"/>
              </a:ext>
            </a:extLst>
          </p:cNvPr>
          <p:cNvGrpSpPr/>
          <p:nvPr/>
        </p:nvGrpSpPr>
        <p:grpSpPr>
          <a:xfrm>
            <a:off x="1184639" y="2011573"/>
            <a:ext cx="9822722" cy="1217340"/>
            <a:chOff x="1205976" y="2116505"/>
            <a:chExt cx="9822722" cy="121734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CCD85DA-3D22-0C25-F23D-1ECA8B1A5841}"/>
                </a:ext>
              </a:extLst>
            </p:cNvPr>
            <p:cNvGrpSpPr/>
            <p:nvPr/>
          </p:nvGrpSpPr>
          <p:grpSpPr>
            <a:xfrm>
              <a:off x="2559831" y="2116510"/>
              <a:ext cx="1631096" cy="1217335"/>
              <a:chOff x="2020186" y="2305503"/>
              <a:chExt cx="1631096" cy="1217335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09B2BCC2-35D9-593C-EDA2-1C3126E79870}"/>
                  </a:ext>
                </a:extLst>
              </p:cNvPr>
              <p:cNvSpPr/>
              <p:nvPr/>
            </p:nvSpPr>
            <p:spPr>
              <a:xfrm>
                <a:off x="2020186" y="2305503"/>
                <a:ext cx="1631096" cy="121733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BF626EB-97E7-83EC-9794-2E67F05404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b="4319"/>
              <a:stretch/>
            </p:blipFill>
            <p:spPr>
              <a:xfrm>
                <a:off x="2131693" y="2384629"/>
                <a:ext cx="1388832" cy="1078332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E5A3E2E-11B7-D149-A3BF-A6EA9EFD5B2C}"/>
                </a:ext>
              </a:extLst>
            </p:cNvPr>
            <p:cNvGrpSpPr/>
            <p:nvPr/>
          </p:nvGrpSpPr>
          <p:grpSpPr>
            <a:xfrm>
              <a:off x="5685677" y="2116509"/>
              <a:ext cx="1631096" cy="1217335"/>
              <a:chOff x="2020186" y="2305503"/>
              <a:chExt cx="1631096" cy="1217335"/>
            </a:xfrm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69A70D19-3C3D-D721-323A-7BC90F38A86E}"/>
                  </a:ext>
                </a:extLst>
              </p:cNvPr>
              <p:cNvSpPr/>
              <p:nvPr/>
            </p:nvSpPr>
            <p:spPr>
              <a:xfrm>
                <a:off x="2020186" y="2305503"/>
                <a:ext cx="1631096" cy="121733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22D544D6-4290-1DEF-D011-2F0CD52DF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b="4319"/>
              <a:stretch/>
            </p:blipFill>
            <p:spPr>
              <a:xfrm>
                <a:off x="2131693" y="2384629"/>
                <a:ext cx="1388832" cy="1078332"/>
              </a:xfrm>
              <a:prstGeom prst="rect">
                <a:avLst/>
              </a:prstGeom>
            </p:spPr>
          </p:pic>
        </p:grp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B0A8A627-2920-EA10-BB70-201DD8A6D301}"/>
                </a:ext>
              </a:extLst>
            </p:cNvPr>
            <p:cNvSpPr/>
            <p:nvPr/>
          </p:nvSpPr>
          <p:spPr>
            <a:xfrm>
              <a:off x="4331822" y="2116508"/>
              <a:ext cx="1212960" cy="121733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D5E6C17-D9D2-C93A-1D93-A1C2A482670F}"/>
                </a:ext>
              </a:extLst>
            </p:cNvPr>
            <p:cNvGrpSpPr/>
            <p:nvPr/>
          </p:nvGrpSpPr>
          <p:grpSpPr>
            <a:xfrm>
              <a:off x="8043747" y="2116508"/>
              <a:ext cx="1631096" cy="1217335"/>
              <a:chOff x="2020186" y="2305503"/>
              <a:chExt cx="1631096" cy="1217335"/>
            </a:xfrm>
          </p:grpSpPr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59C4E41D-84AA-3B16-6072-090786EB9ABF}"/>
                  </a:ext>
                </a:extLst>
              </p:cNvPr>
              <p:cNvSpPr/>
              <p:nvPr/>
            </p:nvSpPr>
            <p:spPr>
              <a:xfrm>
                <a:off x="2020186" y="2305503"/>
                <a:ext cx="1631096" cy="121733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8166D839-822B-6AFE-E46E-42512014E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b="4319"/>
              <a:stretch/>
            </p:blipFill>
            <p:spPr>
              <a:xfrm>
                <a:off x="2131693" y="2384629"/>
                <a:ext cx="1388832" cy="1078332"/>
              </a:xfrm>
              <a:prstGeom prst="rect">
                <a:avLst/>
              </a:prstGeom>
            </p:spPr>
          </p:pic>
        </p:grp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F2C84761-245B-28FB-C647-0100F6C997F0}"/>
                </a:ext>
              </a:extLst>
            </p:cNvPr>
            <p:cNvSpPr/>
            <p:nvPr/>
          </p:nvSpPr>
          <p:spPr>
            <a:xfrm>
              <a:off x="1205976" y="2116506"/>
              <a:ext cx="1212960" cy="121733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00E29F8C-0ABD-32D5-5B4C-0C32F6E9DE8F}"/>
                </a:ext>
              </a:extLst>
            </p:cNvPr>
            <p:cNvSpPr/>
            <p:nvPr/>
          </p:nvSpPr>
          <p:spPr>
            <a:xfrm>
              <a:off x="9815738" y="2116505"/>
              <a:ext cx="1212960" cy="121733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0348A090-0154-96C8-A8D4-4DE30EB2C644}"/>
                    </a:ext>
                  </a:extLst>
                </p:cNvPr>
                <p:cNvSpPr txBox="1"/>
                <p:nvPr/>
              </p:nvSpPr>
              <p:spPr>
                <a:xfrm>
                  <a:off x="7316773" y="2371058"/>
                  <a:ext cx="732132" cy="708228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0348A090-0154-96C8-A8D4-4DE30EB2C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773" y="2371058"/>
                  <a:ext cx="732132" cy="70822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9DB5CEBB-6EBF-B112-458B-1B4D15480C0A}"/>
              </a:ext>
            </a:extLst>
          </p:cNvPr>
          <p:cNvSpPr txBox="1"/>
          <p:nvPr/>
        </p:nvSpPr>
        <p:spPr>
          <a:xfrm>
            <a:off x="6577863" y="4190370"/>
            <a:ext cx="3955420" cy="1532334"/>
          </a:xfrm>
          <a:prstGeom prst="round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NISQ: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classical languages accepted by a poly-time NISQ algorithm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w.h.p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0989F6-A81E-77B1-7FD2-7C64F967AA9B}"/>
              </a:ext>
            </a:extLst>
          </p:cNvPr>
          <p:cNvGrpSpPr/>
          <p:nvPr/>
        </p:nvGrpSpPr>
        <p:grpSpPr>
          <a:xfrm>
            <a:off x="1239790" y="2162755"/>
            <a:ext cx="1075764" cy="934226"/>
            <a:chOff x="7664824" y="283319"/>
            <a:chExt cx="1075764" cy="93422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B4FD15DA-900A-7A94-226A-E103C8076544}"/>
                </a:ext>
              </a:extLst>
            </p:cNvPr>
            <p:cNvSpPr/>
            <p:nvPr/>
          </p:nvSpPr>
          <p:spPr>
            <a:xfrm>
              <a:off x="7664824" y="283319"/>
              <a:ext cx="1075764" cy="77899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nip Same Side Corner Rectangle 4">
              <a:extLst>
                <a:ext uri="{FF2B5EF4-FFF2-40B4-BE49-F238E27FC236}">
                  <a16:creationId xmlns:a16="http://schemas.microsoft.com/office/drawing/2014/main" id="{DC3C879F-88C8-DDA0-03DA-3E836BBA437A}"/>
                </a:ext>
              </a:extLst>
            </p:cNvPr>
            <p:cNvSpPr/>
            <p:nvPr/>
          </p:nvSpPr>
          <p:spPr>
            <a:xfrm>
              <a:off x="7992438" y="1050110"/>
              <a:ext cx="420536" cy="16743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DE15A48-28C6-91A5-C71B-5AD1B7628500}"/>
                </a:ext>
              </a:extLst>
            </p:cNvPr>
            <p:cNvSpPr/>
            <p:nvPr/>
          </p:nvSpPr>
          <p:spPr>
            <a:xfrm>
              <a:off x="7762544" y="351299"/>
              <a:ext cx="880324" cy="6207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......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FE7BD6-96CE-1786-1841-69988C05740D}"/>
              </a:ext>
            </a:extLst>
          </p:cNvPr>
          <p:cNvGrpSpPr/>
          <p:nvPr/>
        </p:nvGrpSpPr>
        <p:grpSpPr>
          <a:xfrm>
            <a:off x="4363617" y="2162755"/>
            <a:ext cx="1075764" cy="934226"/>
            <a:chOff x="7664824" y="283319"/>
            <a:chExt cx="1075764" cy="93422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60E9043-727E-567D-EB7C-4830274A6E9D}"/>
                </a:ext>
              </a:extLst>
            </p:cNvPr>
            <p:cNvSpPr/>
            <p:nvPr/>
          </p:nvSpPr>
          <p:spPr>
            <a:xfrm>
              <a:off x="7664824" y="283319"/>
              <a:ext cx="1075764" cy="77899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nip Same Side Corner Rectangle 9">
              <a:extLst>
                <a:ext uri="{FF2B5EF4-FFF2-40B4-BE49-F238E27FC236}">
                  <a16:creationId xmlns:a16="http://schemas.microsoft.com/office/drawing/2014/main" id="{8C2116A3-12AB-ED9C-B2B4-5F9648920C20}"/>
                </a:ext>
              </a:extLst>
            </p:cNvPr>
            <p:cNvSpPr/>
            <p:nvPr/>
          </p:nvSpPr>
          <p:spPr>
            <a:xfrm>
              <a:off x="7992438" y="1050110"/>
              <a:ext cx="420536" cy="16743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BF57789-B278-2B28-B1CA-B8607E8ECD02}"/>
                </a:ext>
              </a:extLst>
            </p:cNvPr>
            <p:cNvSpPr/>
            <p:nvPr/>
          </p:nvSpPr>
          <p:spPr>
            <a:xfrm>
              <a:off x="7762544" y="351299"/>
              <a:ext cx="880324" cy="6207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......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AFC2B9-7BCA-78E6-B53D-D7767B5D1575}"/>
              </a:ext>
            </a:extLst>
          </p:cNvPr>
          <p:cNvGrpSpPr/>
          <p:nvPr/>
        </p:nvGrpSpPr>
        <p:grpSpPr>
          <a:xfrm>
            <a:off x="9849552" y="2162755"/>
            <a:ext cx="1075764" cy="934226"/>
            <a:chOff x="7664824" y="283319"/>
            <a:chExt cx="1075764" cy="93422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2456A26-E4DC-5049-0F1D-CEDEE917DC8E}"/>
                </a:ext>
              </a:extLst>
            </p:cNvPr>
            <p:cNvSpPr/>
            <p:nvPr/>
          </p:nvSpPr>
          <p:spPr>
            <a:xfrm>
              <a:off x="7664824" y="283319"/>
              <a:ext cx="1075764" cy="77899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nip Same Side Corner Rectangle 15">
              <a:extLst>
                <a:ext uri="{FF2B5EF4-FFF2-40B4-BE49-F238E27FC236}">
                  <a16:creationId xmlns:a16="http://schemas.microsoft.com/office/drawing/2014/main" id="{659B0B1A-DAF1-13C7-DF10-6C6B73350C89}"/>
                </a:ext>
              </a:extLst>
            </p:cNvPr>
            <p:cNvSpPr/>
            <p:nvPr/>
          </p:nvSpPr>
          <p:spPr>
            <a:xfrm>
              <a:off x="7992438" y="1050110"/>
              <a:ext cx="420536" cy="16743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0D62B8D-AB8D-EF70-00F9-F72B93576414}"/>
                </a:ext>
              </a:extLst>
            </p:cNvPr>
            <p:cNvSpPr/>
            <p:nvPr/>
          </p:nvSpPr>
          <p:spPr>
            <a:xfrm>
              <a:off x="7762544" y="351299"/>
              <a:ext cx="880324" cy="6207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......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9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4AF1-E663-4F89-E2BB-C431BE10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FAULT-TOLERANT 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00621-D26B-DC61-B20C-5A4E750A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Q: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Why isn’t this just BQP by the threshold theorem?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A: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We </a:t>
            </a:r>
            <a:r>
              <a:rPr lang="en-US" b="1" dirty="0">
                <a:solidFill>
                  <a:schemeClr val="accent6"/>
                </a:solidFill>
              </a:rPr>
              <a:t>do not allow</a:t>
            </a:r>
            <a:r>
              <a:rPr lang="en-US" dirty="0"/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intermediate measurements </a:t>
            </a:r>
            <a:r>
              <a:rPr lang="en-US" dirty="0"/>
              <a:t>or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initializing fresh ancilla </a:t>
            </a:r>
            <a:r>
              <a:rPr lang="en-US" dirty="0"/>
              <a:t>in the middle of the circuit, which is needed in all known fault-tolerant schemes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Key bottleneck for NISQ devices is not the width / # qubits available, it’s the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inability to pump out entropy</a:t>
            </a:r>
          </a:p>
        </p:txBody>
      </p:sp>
    </p:spTree>
    <p:extLst>
      <p:ext uri="{BB962C8B-B14F-4D97-AF65-F5344CB8AC3E}">
        <p14:creationId xmlns:p14="http://schemas.microsoft.com/office/powerpoint/2010/main" val="30008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04B0B3-7C89-C539-AE16-68C6DF17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244" y="301366"/>
            <a:ext cx="6127511" cy="6255268"/>
          </a:xfrm>
        </p:spPr>
        <p:txBody>
          <a:bodyPr anchor="ctr" anchorCtr="0">
            <a:noAutofit/>
          </a:bodyPr>
          <a:lstStyle/>
          <a:p>
            <a:pPr marL="4763" indent="0" algn="ctr">
              <a:buNone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BERNSTEIN-VAZIRANI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GROVER SEARCH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BPP vs NISQ vs BQP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SHADOW TOMOGRAPHY</a:t>
            </a:r>
          </a:p>
          <a:p>
            <a:pPr marL="4763" indent="0" algn="ctr">
              <a:spcBef>
                <a:spcPts val="0"/>
              </a:spcBef>
              <a:buNone/>
            </a:pPr>
            <a:endParaRPr lang="en-US" sz="9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763" indent="0" algn="ctr">
              <a:buNone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PROBLEMS/TAKEAWAYS</a:t>
            </a:r>
          </a:p>
        </p:txBody>
      </p:sp>
    </p:spTree>
    <p:extLst>
      <p:ext uri="{BB962C8B-B14F-4D97-AF65-F5344CB8AC3E}">
        <p14:creationId xmlns:p14="http://schemas.microsoft.com/office/powerpoint/2010/main" val="267872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3079</Words>
  <Application>Microsoft Macintosh PowerPoint</Application>
  <PresentationFormat>Widescreen</PresentationFormat>
  <Paragraphs>930</Paragraphs>
  <Slides>60</Slides>
  <Notes>29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Helvetica Neue</vt:lpstr>
      <vt:lpstr>Office Theme</vt:lpstr>
      <vt:lpstr>1_Office Theme</vt:lpstr>
      <vt:lpstr>THE COMPLEXITY OF NISQ</vt:lpstr>
      <vt:lpstr>NEAR-TERM QUANTUM DEVICES</vt:lpstr>
      <vt:lpstr>NEAR-TERM QUANTUM DEVICES</vt:lpstr>
      <vt:lpstr>DEFINITION DESIDERATA</vt:lpstr>
      <vt:lpstr>THE NISQ COMPLEXITY CLASS</vt:lpstr>
      <vt:lpstr>PowerPoint Presentation</vt:lpstr>
      <vt:lpstr>THE NISQ COMPLEXITY CLASS</vt:lpstr>
      <vt:lpstr>FAULT-TOLERANT QUANTUM COMPUTING</vt:lpstr>
      <vt:lpstr>PowerPoint Presentation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BERNSTEIN-VAZIRANI</vt:lpstr>
      <vt:lpstr>PowerPoint Presentation</vt:lpstr>
      <vt:lpstr>GROVER SEARCH</vt:lpstr>
      <vt:lpstr>GROVER SEARCH – LEARNING TREE FORMALISM</vt:lpstr>
      <vt:lpstr>GROVER SEARCH – LEARNING TREE FORMALISM</vt:lpstr>
      <vt:lpstr>GROVER SEARCH – LEARNING TREE FORMALISM</vt:lpstr>
      <vt:lpstr>GROVER SEARCH – LEARNING TREE FORMALISM</vt:lpstr>
      <vt:lpstr>GROVER SEARCH – REDUCTION TO LOW-DEPTH</vt:lpstr>
      <vt:lpstr>GROVER SEARCH – LOWER BOUND FOR LOW-DEPTH</vt:lpstr>
      <vt:lpstr>GROVER SEARCH – LOWER BOUND FOR LOW-DEPTH</vt:lpstr>
      <vt:lpstr>GROVER SEARCH – LOWER BOUND FOR LOW-DEPTH</vt:lpstr>
      <vt:lpstr>GROVER SEARCH – LOWER BOUND FOR LOW-DEPTH</vt:lpstr>
      <vt:lpstr>GROVER SEARCH – LOWER BOUND FOR LOW-DEPTH</vt:lpstr>
      <vt:lpstr>GROVER SEARCH – LOWER BOUND FOR LOW-DEPTH</vt:lpstr>
      <vt:lpstr>GROVER SEARCH – LOWER BOUND FOR LOW-DEPTH</vt:lpstr>
      <vt:lpstr>GROVER SEARCH – LOWER BOUND FOR LOW-DEPTH</vt:lpstr>
      <vt:lpstr>PowerPoint Presentation</vt:lpstr>
      <vt:lpstr>BPP vs NISQ vs BQP</vt:lpstr>
      <vt:lpstr>NISQ vs BQP</vt:lpstr>
      <vt:lpstr>NISQ vs BQP</vt:lpstr>
      <vt:lpstr>NISQ vs BQP</vt:lpstr>
      <vt:lpstr>NISQ vs BQP</vt:lpstr>
      <vt:lpstr>NISQ vs BQP</vt:lpstr>
      <vt:lpstr>BPP vs NISQ</vt:lpstr>
      <vt:lpstr>BPP vs NISQ</vt:lpstr>
      <vt:lpstr>BPP vs NISQ</vt:lpstr>
      <vt:lpstr>BPP vs NISQ</vt:lpstr>
      <vt:lpstr>BPP vs NISQ</vt:lpstr>
      <vt:lpstr>BPP vs NISQ</vt:lpstr>
      <vt:lpstr>BPP vs NISQ</vt:lpstr>
      <vt:lpstr>BPP vs NISQ</vt:lpstr>
      <vt:lpstr>BPP vs NISQ</vt:lpstr>
      <vt:lpstr>PowerPoint Presentation</vt:lpstr>
      <vt:lpstr>SHADOW TOMOGRAPHY</vt:lpstr>
      <vt:lpstr>SHADOW TOMOGRAPHY</vt:lpstr>
      <vt:lpstr>PowerPoint Presentation</vt:lpstr>
      <vt:lpstr>OPEN QUESTIONS     TAKEAWAYS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COMPLEXITY OF NISQ</dc:title>
  <dc:creator>Sitan Chen</dc:creator>
  <cp:lastModifiedBy>Sitan Chen</cp:lastModifiedBy>
  <cp:revision>15</cp:revision>
  <dcterms:created xsi:type="dcterms:W3CDTF">2023-01-28T07:44:04Z</dcterms:created>
  <dcterms:modified xsi:type="dcterms:W3CDTF">2023-02-06T04:46:59Z</dcterms:modified>
</cp:coreProperties>
</file>